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64" r:id="rId3"/>
    <p:sldId id="257" r:id="rId4"/>
    <p:sldId id="258" r:id="rId5"/>
    <p:sldId id="260" r:id="rId6"/>
    <p:sldId id="261" r:id="rId7"/>
    <p:sldId id="263"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hyperlink" Target="https://ptprd.ctclink.us/psp/ptprd/?cmd=login&amp;languageCd=ENG&amp;" TargetMode="Externa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ptprd.ctclink.us/psp/ptprd/?cmd=login&amp;languageCd=ENG&amp;" TargetMode="External"/><Relationship Id="rId7" Type="http://schemas.openxmlformats.org/officeDocument/2006/relationships/image" Target="../media/image11.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15C298-12ED-48EA-9947-9D6648C402C3}"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7A952D71-7498-426A-B12E-D499114A0086}">
      <dgm:prSet/>
      <dgm:spPr/>
      <dgm:t>
        <a:bodyPr/>
        <a:lstStyle/>
        <a:p>
          <a:pPr>
            <a:lnSpc>
              <a:spcPct val="100000"/>
            </a:lnSpc>
            <a:defRPr b="1"/>
          </a:pPr>
          <a:r>
            <a:rPr lang="en-US" dirty="0"/>
            <a:t>Check your </a:t>
          </a:r>
          <a:r>
            <a:rPr lang="en-US" dirty="0" err="1">
              <a:hlinkClick xmlns:r="http://schemas.openxmlformats.org/officeDocument/2006/relationships" r:id="rId1"/>
            </a:rPr>
            <a:t>ctcLink</a:t>
          </a:r>
          <a:r>
            <a:rPr lang="en-US" dirty="0"/>
            <a:t> account for your assigned enrollment (registration) date.</a:t>
          </a:r>
        </a:p>
      </dgm:t>
    </dgm:pt>
    <dgm:pt modelId="{94AE5A47-5D66-4334-8286-915522819AA7}" type="parTrans" cxnId="{29BC374C-A4AE-43FE-BB4D-3995460F4EC3}">
      <dgm:prSet/>
      <dgm:spPr/>
      <dgm:t>
        <a:bodyPr/>
        <a:lstStyle/>
        <a:p>
          <a:endParaRPr lang="en-US"/>
        </a:p>
      </dgm:t>
    </dgm:pt>
    <dgm:pt modelId="{EF024D3C-131D-4C9A-84FC-CF98F004B32E}" type="sibTrans" cxnId="{29BC374C-A4AE-43FE-BB4D-3995460F4EC3}">
      <dgm:prSet/>
      <dgm:spPr/>
      <dgm:t>
        <a:bodyPr/>
        <a:lstStyle/>
        <a:p>
          <a:endParaRPr lang="en-US"/>
        </a:p>
      </dgm:t>
    </dgm:pt>
    <dgm:pt modelId="{31E39ADF-6BBC-4479-ADA0-06CE548601F8}">
      <dgm:prSet custT="1"/>
      <dgm:spPr/>
      <dgm:t>
        <a:bodyPr/>
        <a:lstStyle/>
        <a:p>
          <a:pPr>
            <a:lnSpc>
              <a:spcPct val="100000"/>
            </a:lnSpc>
          </a:pPr>
          <a:r>
            <a:rPr lang="en-US" sz="1200" dirty="0"/>
            <a:t>Your specific registration date is determined by the number of units that you have earned.  Over time, your assigned enrollment date will be earlier than previous terms</a:t>
          </a:r>
          <a:r>
            <a:rPr lang="en-US" sz="1100" dirty="0"/>
            <a:t>.</a:t>
          </a:r>
        </a:p>
      </dgm:t>
    </dgm:pt>
    <dgm:pt modelId="{D53C9653-4336-4750-BCEF-385659EAABB8}" type="parTrans" cxnId="{C5F86EDF-B99C-4EC7-835B-5F5E0AC537D1}">
      <dgm:prSet/>
      <dgm:spPr/>
      <dgm:t>
        <a:bodyPr/>
        <a:lstStyle/>
        <a:p>
          <a:endParaRPr lang="en-US"/>
        </a:p>
      </dgm:t>
    </dgm:pt>
    <dgm:pt modelId="{62BBF447-FE6D-4EBD-BB8C-C9341E036609}" type="sibTrans" cxnId="{C5F86EDF-B99C-4EC7-835B-5F5E0AC537D1}">
      <dgm:prSet/>
      <dgm:spPr/>
      <dgm:t>
        <a:bodyPr/>
        <a:lstStyle/>
        <a:p>
          <a:endParaRPr lang="en-US"/>
        </a:p>
      </dgm:t>
    </dgm:pt>
    <dgm:pt modelId="{0E38ECE6-6CA2-4023-9965-172D46338C06}">
      <dgm:prSet/>
      <dgm:spPr/>
      <dgm:t>
        <a:bodyPr/>
        <a:lstStyle/>
        <a:p>
          <a:pPr>
            <a:lnSpc>
              <a:spcPct val="100000"/>
            </a:lnSpc>
            <a:defRPr b="1"/>
          </a:pPr>
          <a:r>
            <a:rPr lang="en-US" dirty="0"/>
            <a:t>Meet with your high school counselor to determine what you have left to complete at the high school.  </a:t>
          </a:r>
        </a:p>
      </dgm:t>
    </dgm:pt>
    <dgm:pt modelId="{85F8280C-530B-46D6-BF80-BD4681142DCA}" type="parTrans" cxnId="{BC1FF26B-3FAE-42CE-A8F5-6C81D7F6AC03}">
      <dgm:prSet/>
      <dgm:spPr/>
      <dgm:t>
        <a:bodyPr/>
        <a:lstStyle/>
        <a:p>
          <a:endParaRPr lang="en-US"/>
        </a:p>
      </dgm:t>
    </dgm:pt>
    <dgm:pt modelId="{6DCC9177-0CD4-4968-AC62-4EA0512AC7C5}" type="sibTrans" cxnId="{BC1FF26B-3FAE-42CE-A8F5-6C81D7F6AC03}">
      <dgm:prSet/>
      <dgm:spPr/>
      <dgm:t>
        <a:bodyPr/>
        <a:lstStyle/>
        <a:p>
          <a:endParaRPr lang="en-US"/>
        </a:p>
      </dgm:t>
    </dgm:pt>
    <dgm:pt modelId="{75B197D3-9099-4C43-8804-95D9995EC3B9}">
      <dgm:prSet custT="1"/>
      <dgm:spPr/>
      <dgm:t>
        <a:bodyPr/>
        <a:lstStyle/>
        <a:p>
          <a:pPr>
            <a:lnSpc>
              <a:spcPct val="100000"/>
            </a:lnSpc>
          </a:pPr>
          <a:r>
            <a:rPr lang="en-US" sz="1200" dirty="0"/>
            <a:t>We do not have access to high school records, so we rely on you to check with them.</a:t>
          </a:r>
        </a:p>
      </dgm:t>
    </dgm:pt>
    <dgm:pt modelId="{F2A990B8-48E3-416A-A586-F6CC7B3CD164}" type="parTrans" cxnId="{DC2FA836-138F-48C3-9134-CC341D1D8FAE}">
      <dgm:prSet/>
      <dgm:spPr/>
      <dgm:t>
        <a:bodyPr/>
        <a:lstStyle/>
        <a:p>
          <a:endParaRPr lang="en-US"/>
        </a:p>
      </dgm:t>
    </dgm:pt>
    <dgm:pt modelId="{5A8D0CBB-A82C-45B4-9B71-0A9DCED30B34}" type="sibTrans" cxnId="{DC2FA836-138F-48C3-9134-CC341D1D8FAE}">
      <dgm:prSet/>
      <dgm:spPr/>
      <dgm:t>
        <a:bodyPr/>
        <a:lstStyle/>
        <a:p>
          <a:endParaRPr lang="en-US"/>
        </a:p>
      </dgm:t>
    </dgm:pt>
    <dgm:pt modelId="{3C7D04CC-1F4D-4C7B-AE0A-BDF4B9E019A6}">
      <dgm:prSet/>
      <dgm:spPr/>
      <dgm:t>
        <a:bodyPr/>
        <a:lstStyle/>
        <a:p>
          <a:pPr>
            <a:lnSpc>
              <a:spcPct val="100000"/>
            </a:lnSpc>
            <a:defRPr b="1"/>
          </a:pPr>
          <a:r>
            <a:rPr lang="en-US" dirty="0"/>
            <a:t>Complete the EVF with you high school counselor.  </a:t>
          </a:r>
        </a:p>
      </dgm:t>
    </dgm:pt>
    <dgm:pt modelId="{0431F2E8-EABF-452D-9525-B91DCEA5C765}" type="parTrans" cxnId="{380D016D-7B5D-4656-8611-B14384DC12E3}">
      <dgm:prSet/>
      <dgm:spPr/>
      <dgm:t>
        <a:bodyPr/>
        <a:lstStyle/>
        <a:p>
          <a:endParaRPr lang="en-US"/>
        </a:p>
      </dgm:t>
    </dgm:pt>
    <dgm:pt modelId="{FE9956E2-D7A1-4B45-B0BB-F384B520C2F9}" type="sibTrans" cxnId="{380D016D-7B5D-4656-8611-B14384DC12E3}">
      <dgm:prSet/>
      <dgm:spPr/>
      <dgm:t>
        <a:bodyPr/>
        <a:lstStyle/>
        <a:p>
          <a:endParaRPr lang="en-US"/>
        </a:p>
      </dgm:t>
    </dgm:pt>
    <dgm:pt modelId="{BB1AABB9-5A7E-4A15-A79D-7E45851360E6}">
      <dgm:prSet custT="1"/>
      <dgm:spPr/>
      <dgm:t>
        <a:bodyPr/>
        <a:lstStyle/>
        <a:p>
          <a:pPr>
            <a:lnSpc>
              <a:spcPct val="100000"/>
            </a:lnSpc>
          </a:pPr>
          <a:r>
            <a:rPr lang="en-US" sz="1200" dirty="0"/>
            <a:t>It is helpful to bring the EVF to your Clark advising appointment to make sure you are taking the correct classes.</a:t>
          </a:r>
        </a:p>
      </dgm:t>
    </dgm:pt>
    <dgm:pt modelId="{083708F7-D971-4BC5-A663-D14384742A62}" type="parTrans" cxnId="{5ED490FC-041A-42DD-86EF-82464D4E3078}">
      <dgm:prSet/>
      <dgm:spPr/>
      <dgm:t>
        <a:bodyPr/>
        <a:lstStyle/>
        <a:p>
          <a:endParaRPr lang="en-US"/>
        </a:p>
      </dgm:t>
    </dgm:pt>
    <dgm:pt modelId="{A98FA2D1-E914-498E-8A49-6588F8E3FBFC}" type="sibTrans" cxnId="{5ED490FC-041A-42DD-86EF-82464D4E3078}">
      <dgm:prSet/>
      <dgm:spPr/>
      <dgm:t>
        <a:bodyPr/>
        <a:lstStyle/>
        <a:p>
          <a:endParaRPr lang="en-US"/>
        </a:p>
      </dgm:t>
    </dgm:pt>
    <dgm:pt modelId="{860181EA-012C-4F73-9A87-8F8E7535F7C5}">
      <dgm:prSet/>
      <dgm:spPr/>
      <dgm:t>
        <a:bodyPr/>
        <a:lstStyle/>
        <a:p>
          <a:pPr>
            <a:lnSpc>
              <a:spcPct val="100000"/>
            </a:lnSpc>
            <a:defRPr b="1"/>
          </a:pPr>
          <a:r>
            <a:rPr lang="en-US" dirty="0"/>
            <a:t>Meet with your Clark advisor to discuss class options and plan for future terms.</a:t>
          </a:r>
        </a:p>
      </dgm:t>
    </dgm:pt>
    <dgm:pt modelId="{F4D7DE67-C0B0-434B-892A-DDF6EF32BB55}" type="parTrans" cxnId="{206D2F26-A93E-4C57-8A24-5E032D79163B}">
      <dgm:prSet/>
      <dgm:spPr/>
      <dgm:t>
        <a:bodyPr/>
        <a:lstStyle/>
        <a:p>
          <a:endParaRPr lang="en-US"/>
        </a:p>
      </dgm:t>
    </dgm:pt>
    <dgm:pt modelId="{1B1C2B4B-14A7-463C-86D1-414D30DB7B2F}" type="sibTrans" cxnId="{206D2F26-A93E-4C57-8A24-5E032D79163B}">
      <dgm:prSet/>
      <dgm:spPr/>
      <dgm:t>
        <a:bodyPr/>
        <a:lstStyle/>
        <a:p>
          <a:endParaRPr lang="en-US"/>
        </a:p>
      </dgm:t>
    </dgm:pt>
    <dgm:pt modelId="{A0349616-8566-4173-9B5F-3B60883F729D}">
      <dgm:prSet/>
      <dgm:spPr/>
      <dgm:t>
        <a:bodyPr/>
        <a:lstStyle/>
        <a:p>
          <a:pPr>
            <a:lnSpc>
              <a:spcPct val="100000"/>
            </a:lnSpc>
            <a:defRPr b="1"/>
          </a:pPr>
          <a:r>
            <a:rPr lang="en-US"/>
            <a:t>Turn in your EVF to Clark before the tuition due date posted for the term.  </a:t>
          </a:r>
        </a:p>
      </dgm:t>
    </dgm:pt>
    <dgm:pt modelId="{5D115E21-794B-4119-B4FF-BB2AD1D9EC15}" type="parTrans" cxnId="{BD057189-457A-4CAA-9B6E-7E00C1242597}">
      <dgm:prSet/>
      <dgm:spPr/>
      <dgm:t>
        <a:bodyPr/>
        <a:lstStyle/>
        <a:p>
          <a:endParaRPr lang="en-US"/>
        </a:p>
      </dgm:t>
    </dgm:pt>
    <dgm:pt modelId="{CBFA4AE0-86BC-46D4-9A94-1B5BA98CC09C}" type="sibTrans" cxnId="{BD057189-457A-4CAA-9B6E-7E00C1242597}">
      <dgm:prSet/>
      <dgm:spPr/>
      <dgm:t>
        <a:bodyPr/>
        <a:lstStyle/>
        <a:p>
          <a:endParaRPr lang="en-US"/>
        </a:p>
      </dgm:t>
    </dgm:pt>
    <dgm:pt modelId="{447C45BE-F5B6-4B42-9308-A9410CD9B2B4}">
      <dgm:prSet custT="1"/>
      <dgm:spPr/>
      <dgm:t>
        <a:bodyPr/>
        <a:lstStyle/>
        <a:p>
          <a:pPr>
            <a:lnSpc>
              <a:spcPct val="100000"/>
            </a:lnSpc>
          </a:pPr>
          <a:r>
            <a:rPr lang="en-US" sz="1200" dirty="0"/>
            <a:t>You are charged tuition when you register.</a:t>
          </a:r>
        </a:p>
      </dgm:t>
    </dgm:pt>
    <dgm:pt modelId="{F3644E9E-CB9C-4EEA-8720-31946E05B0ED}" type="parTrans" cxnId="{1B24E751-18B5-43D1-8087-2CA815A18070}">
      <dgm:prSet/>
      <dgm:spPr/>
      <dgm:t>
        <a:bodyPr/>
        <a:lstStyle/>
        <a:p>
          <a:endParaRPr lang="en-US"/>
        </a:p>
      </dgm:t>
    </dgm:pt>
    <dgm:pt modelId="{9826BD3B-5505-4170-AC90-72DCA8A9898C}" type="sibTrans" cxnId="{1B24E751-18B5-43D1-8087-2CA815A18070}">
      <dgm:prSet/>
      <dgm:spPr/>
      <dgm:t>
        <a:bodyPr/>
        <a:lstStyle/>
        <a:p>
          <a:endParaRPr lang="en-US"/>
        </a:p>
      </dgm:t>
    </dgm:pt>
    <dgm:pt modelId="{E9B66893-A399-4CA6-A869-6423A724A4DF}">
      <dgm:prSet custT="1"/>
      <dgm:spPr/>
      <dgm:t>
        <a:bodyPr/>
        <a:lstStyle/>
        <a:p>
          <a:pPr>
            <a:lnSpc>
              <a:spcPct val="100000"/>
            </a:lnSpc>
          </a:pPr>
          <a:r>
            <a:rPr lang="en-US" sz="1200" dirty="0"/>
            <a:t>If we have your EVF, your tuition will be correctly processed. If we don’t, you will see a tuition balance on your account. </a:t>
          </a:r>
        </a:p>
        <a:p>
          <a:pPr>
            <a:lnSpc>
              <a:spcPct val="100000"/>
            </a:lnSpc>
          </a:pPr>
          <a:r>
            <a:rPr lang="en-US" sz="1200" dirty="0"/>
            <a:t>That amount is adjusted when Clark receives your EVF.</a:t>
          </a:r>
        </a:p>
      </dgm:t>
    </dgm:pt>
    <dgm:pt modelId="{16AA8E56-87F6-4928-87E6-4C5A3026D0A7}" type="parTrans" cxnId="{365FF43D-B1A0-48DA-87CD-A92095A6BEAC}">
      <dgm:prSet/>
      <dgm:spPr/>
      <dgm:t>
        <a:bodyPr/>
        <a:lstStyle/>
        <a:p>
          <a:endParaRPr lang="en-US"/>
        </a:p>
      </dgm:t>
    </dgm:pt>
    <dgm:pt modelId="{93C905FB-C9A9-47DD-ABBD-1620182D29D7}" type="sibTrans" cxnId="{365FF43D-B1A0-48DA-87CD-A92095A6BEAC}">
      <dgm:prSet/>
      <dgm:spPr/>
      <dgm:t>
        <a:bodyPr/>
        <a:lstStyle/>
        <a:p>
          <a:endParaRPr lang="en-US"/>
        </a:p>
      </dgm:t>
    </dgm:pt>
    <dgm:pt modelId="{FC4FBF5A-1AE7-4402-BA5B-D2E2F08157EA}">
      <dgm:prSet custT="1"/>
      <dgm:spPr/>
      <dgm:t>
        <a:bodyPr/>
        <a:lstStyle/>
        <a:p>
          <a:pPr>
            <a:lnSpc>
              <a:spcPct val="100000"/>
            </a:lnSpc>
          </a:pPr>
          <a:r>
            <a:rPr lang="en-US" sz="1200" dirty="0"/>
            <a:t>Make sure you have scheduled your appointment well in advance.</a:t>
          </a:r>
        </a:p>
      </dgm:t>
    </dgm:pt>
    <dgm:pt modelId="{D7F59D9C-EA48-4682-AC75-4A752F562C2D}" type="parTrans" cxnId="{248ABF48-9620-4D79-903A-773285B68C21}">
      <dgm:prSet/>
      <dgm:spPr/>
      <dgm:t>
        <a:bodyPr/>
        <a:lstStyle/>
        <a:p>
          <a:endParaRPr lang="en-US"/>
        </a:p>
      </dgm:t>
    </dgm:pt>
    <dgm:pt modelId="{5978D74C-8448-4444-A258-C8E9864CE8AC}" type="sibTrans" cxnId="{248ABF48-9620-4D79-903A-773285B68C21}">
      <dgm:prSet/>
      <dgm:spPr/>
      <dgm:t>
        <a:bodyPr/>
        <a:lstStyle/>
        <a:p>
          <a:endParaRPr lang="en-US"/>
        </a:p>
      </dgm:t>
    </dgm:pt>
    <dgm:pt modelId="{AFB3F951-EE62-4876-BF53-383A60178268}">
      <dgm:prSet custT="1"/>
      <dgm:spPr/>
      <dgm:t>
        <a:bodyPr/>
        <a:lstStyle/>
        <a:p>
          <a:pPr>
            <a:lnSpc>
              <a:spcPct val="100000"/>
            </a:lnSpc>
          </a:pPr>
          <a:r>
            <a:rPr lang="en-US" sz="1200" dirty="0"/>
            <a:t>Parents are welcome to join us!</a:t>
          </a:r>
        </a:p>
      </dgm:t>
    </dgm:pt>
    <dgm:pt modelId="{B8C2983E-F5B2-43F4-8F38-708874D2ACED}" type="parTrans" cxnId="{FAF3E833-84E0-4ACC-BA68-55927B886436}">
      <dgm:prSet/>
      <dgm:spPr/>
      <dgm:t>
        <a:bodyPr/>
        <a:lstStyle/>
        <a:p>
          <a:endParaRPr lang="en-US"/>
        </a:p>
      </dgm:t>
    </dgm:pt>
    <dgm:pt modelId="{5F960324-38D0-498A-A302-B4EFC668E35F}" type="sibTrans" cxnId="{FAF3E833-84E0-4ACC-BA68-55927B886436}">
      <dgm:prSet/>
      <dgm:spPr/>
      <dgm:t>
        <a:bodyPr/>
        <a:lstStyle/>
        <a:p>
          <a:endParaRPr lang="en-US"/>
        </a:p>
      </dgm:t>
    </dgm:pt>
    <dgm:pt modelId="{AD59E5F1-192A-4F49-A1ED-AA447667C785}" type="pres">
      <dgm:prSet presAssocID="{BF15C298-12ED-48EA-9947-9D6648C402C3}" presName="root" presStyleCnt="0">
        <dgm:presLayoutVars>
          <dgm:dir/>
          <dgm:resizeHandles val="exact"/>
        </dgm:presLayoutVars>
      </dgm:prSet>
      <dgm:spPr/>
    </dgm:pt>
    <dgm:pt modelId="{0642F276-2C8A-4735-905C-A8CC73D0B017}" type="pres">
      <dgm:prSet presAssocID="{7A952D71-7498-426A-B12E-D499114A0086}" presName="compNode" presStyleCnt="0"/>
      <dgm:spPr/>
    </dgm:pt>
    <dgm:pt modelId="{8ACBB21D-526C-46D8-90AA-F6758CC12BB5}" type="pres">
      <dgm:prSet presAssocID="{7A952D71-7498-426A-B12E-D499114A0086}" presName="iconRect" presStyleLbl="node1" presStyleIdx="0" presStyleCnt="5" custLinFactNeighborX="88010" custLinFactNeighborY="-8187"/>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Computer"/>
        </a:ext>
      </dgm:extLst>
    </dgm:pt>
    <dgm:pt modelId="{4C4E09A1-A29E-4ECC-8198-81B1ABE5F744}" type="pres">
      <dgm:prSet presAssocID="{7A952D71-7498-426A-B12E-D499114A0086}" presName="iconSpace" presStyleCnt="0"/>
      <dgm:spPr/>
    </dgm:pt>
    <dgm:pt modelId="{C6C59379-0F73-4A2F-A9AC-2E2A54617554}" type="pres">
      <dgm:prSet presAssocID="{7A952D71-7498-426A-B12E-D499114A0086}" presName="parTx" presStyleLbl="revTx" presStyleIdx="0" presStyleCnt="10" custScaleX="112886" custLinFactNeighborX="4632">
        <dgm:presLayoutVars>
          <dgm:chMax val="0"/>
          <dgm:chPref val="0"/>
        </dgm:presLayoutVars>
      </dgm:prSet>
      <dgm:spPr/>
    </dgm:pt>
    <dgm:pt modelId="{3F97088C-F748-4FD3-9876-0CB1B4EF9DD0}" type="pres">
      <dgm:prSet presAssocID="{7A952D71-7498-426A-B12E-D499114A0086}" presName="txSpace" presStyleCnt="0"/>
      <dgm:spPr/>
    </dgm:pt>
    <dgm:pt modelId="{83C5E7DF-2271-42A9-A603-81913C2A90EA}" type="pres">
      <dgm:prSet presAssocID="{7A952D71-7498-426A-B12E-D499114A0086}" presName="desTx" presStyleLbl="revTx" presStyleIdx="1" presStyleCnt="10" custScaleY="100000" custLinFactNeighborX="-1544" custLinFactNeighborY="10205">
        <dgm:presLayoutVars/>
      </dgm:prSet>
      <dgm:spPr/>
    </dgm:pt>
    <dgm:pt modelId="{9320D790-7A61-4CBA-B4EA-D07880C41ED8}" type="pres">
      <dgm:prSet presAssocID="{EF024D3C-131D-4C9A-84FC-CF98F004B32E}" presName="sibTrans" presStyleCnt="0"/>
      <dgm:spPr/>
    </dgm:pt>
    <dgm:pt modelId="{C2375C5B-715D-49C0-BEB1-4457C317F27E}" type="pres">
      <dgm:prSet presAssocID="{0E38ECE6-6CA2-4023-9965-172D46338C06}" presName="compNode" presStyleCnt="0"/>
      <dgm:spPr/>
    </dgm:pt>
    <dgm:pt modelId="{89BEA491-19B7-47C2-A63C-DF5809B503FA}" type="pres">
      <dgm:prSet presAssocID="{0E38ECE6-6CA2-4023-9965-172D46338C06}" presName="iconRect" presStyleLbl="node1" presStyleIdx="1" presStyleCnt="5" custLinFactNeighborX="61403" custLinFactNeighborY="-14327"/>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Schoolhouse"/>
        </a:ext>
      </dgm:extLst>
    </dgm:pt>
    <dgm:pt modelId="{178D664A-061A-4CE6-AD65-F59C6E9FCF81}" type="pres">
      <dgm:prSet presAssocID="{0E38ECE6-6CA2-4023-9965-172D46338C06}" presName="iconSpace" presStyleCnt="0"/>
      <dgm:spPr/>
    </dgm:pt>
    <dgm:pt modelId="{C8479A87-F7F4-41C9-9423-A11A862FFED8}" type="pres">
      <dgm:prSet presAssocID="{0E38ECE6-6CA2-4023-9965-172D46338C06}" presName="parTx" presStyleLbl="revTx" presStyleIdx="2" presStyleCnt="10">
        <dgm:presLayoutVars>
          <dgm:chMax val="0"/>
          <dgm:chPref val="0"/>
        </dgm:presLayoutVars>
      </dgm:prSet>
      <dgm:spPr/>
    </dgm:pt>
    <dgm:pt modelId="{14ADC283-DC0A-45F2-B84F-2D73382CC2BD}" type="pres">
      <dgm:prSet presAssocID="{0E38ECE6-6CA2-4023-9965-172D46338C06}" presName="txSpace" presStyleCnt="0"/>
      <dgm:spPr/>
    </dgm:pt>
    <dgm:pt modelId="{90542044-EF64-4AB3-A8F4-E795D76F799A}" type="pres">
      <dgm:prSet presAssocID="{0E38ECE6-6CA2-4023-9965-172D46338C06}" presName="desTx" presStyleLbl="revTx" presStyleIdx="3" presStyleCnt="10" custLinFactNeighborY="10205">
        <dgm:presLayoutVars/>
      </dgm:prSet>
      <dgm:spPr/>
    </dgm:pt>
    <dgm:pt modelId="{765DB401-FD84-4C34-B6A1-2A2EBE1C6411}" type="pres">
      <dgm:prSet presAssocID="{6DCC9177-0CD4-4968-AC62-4EA0512AC7C5}" presName="sibTrans" presStyleCnt="0"/>
      <dgm:spPr/>
    </dgm:pt>
    <dgm:pt modelId="{A90BC465-C2AC-49AB-A9B1-A328548D5BF8}" type="pres">
      <dgm:prSet presAssocID="{3C7D04CC-1F4D-4C7B-AE0A-BDF4B9E019A6}" presName="compNode" presStyleCnt="0"/>
      <dgm:spPr/>
    </dgm:pt>
    <dgm:pt modelId="{8B6A7D3A-4330-4139-B726-224234B02D3A}" type="pres">
      <dgm:prSet presAssocID="{3C7D04CC-1F4D-4C7B-AE0A-BDF4B9E019A6}" presName="iconRect" presStyleLbl="node1" presStyleIdx="2" presStyleCnt="5" custLinFactNeighborX="74449" custLinFactNeighborY="-4093"/>
      <dgm:spPr>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Contract"/>
        </a:ext>
      </dgm:extLst>
    </dgm:pt>
    <dgm:pt modelId="{60A9286A-6110-4158-ABB2-EE23CA5557AB}" type="pres">
      <dgm:prSet presAssocID="{3C7D04CC-1F4D-4C7B-AE0A-BDF4B9E019A6}" presName="iconSpace" presStyleCnt="0"/>
      <dgm:spPr/>
    </dgm:pt>
    <dgm:pt modelId="{5FEEB63D-46DC-40CD-BFB2-EC3C7EE4CF2F}" type="pres">
      <dgm:prSet presAssocID="{3C7D04CC-1F4D-4C7B-AE0A-BDF4B9E019A6}" presName="parTx" presStyleLbl="revTx" presStyleIdx="4" presStyleCnt="10">
        <dgm:presLayoutVars>
          <dgm:chMax val="0"/>
          <dgm:chPref val="0"/>
        </dgm:presLayoutVars>
      </dgm:prSet>
      <dgm:spPr/>
    </dgm:pt>
    <dgm:pt modelId="{19D69C8A-80C5-40C6-98B6-EC0C4BADD3B0}" type="pres">
      <dgm:prSet presAssocID="{3C7D04CC-1F4D-4C7B-AE0A-BDF4B9E019A6}" presName="txSpace" presStyleCnt="0"/>
      <dgm:spPr/>
    </dgm:pt>
    <dgm:pt modelId="{3B2039E3-8309-438F-95EB-FC1F97D73670}" type="pres">
      <dgm:prSet presAssocID="{3C7D04CC-1F4D-4C7B-AE0A-BDF4B9E019A6}" presName="desTx" presStyleLbl="revTx" presStyleIdx="5" presStyleCnt="10" custLinFactNeighborY="10205">
        <dgm:presLayoutVars/>
      </dgm:prSet>
      <dgm:spPr/>
    </dgm:pt>
    <dgm:pt modelId="{38F13DF9-D43D-4BFC-9572-FF52675FC7C3}" type="pres">
      <dgm:prSet presAssocID="{FE9956E2-D7A1-4B45-B0BB-F384B520C2F9}" presName="sibTrans" presStyleCnt="0"/>
      <dgm:spPr/>
    </dgm:pt>
    <dgm:pt modelId="{3E7C8396-E522-4446-9E87-5198367E3725}" type="pres">
      <dgm:prSet presAssocID="{860181EA-012C-4F73-9A87-8F8E7535F7C5}" presName="compNode" presStyleCnt="0"/>
      <dgm:spPr/>
    </dgm:pt>
    <dgm:pt modelId="{8352028E-757D-437F-9067-6110162DAB94}" type="pres">
      <dgm:prSet presAssocID="{860181EA-012C-4F73-9A87-8F8E7535F7C5}" presName="iconRect" presStyleLbl="node1" presStyleIdx="3" presStyleCnt="5" custLinFactNeighborX="65496" custLinFactNeighborY="2047"/>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Board Room"/>
        </a:ext>
      </dgm:extLst>
    </dgm:pt>
    <dgm:pt modelId="{E6D9C2FA-D3F2-4914-B4F9-B8289B7709BD}" type="pres">
      <dgm:prSet presAssocID="{860181EA-012C-4F73-9A87-8F8E7535F7C5}" presName="iconSpace" presStyleCnt="0"/>
      <dgm:spPr/>
    </dgm:pt>
    <dgm:pt modelId="{9D79E3FE-5603-42D6-9773-E4FD51632470}" type="pres">
      <dgm:prSet presAssocID="{860181EA-012C-4F73-9A87-8F8E7535F7C5}" presName="parTx" presStyleLbl="revTx" presStyleIdx="6" presStyleCnt="10">
        <dgm:presLayoutVars>
          <dgm:chMax val="0"/>
          <dgm:chPref val="0"/>
        </dgm:presLayoutVars>
      </dgm:prSet>
      <dgm:spPr/>
    </dgm:pt>
    <dgm:pt modelId="{89B0A736-0267-4DA1-BDA2-37DA7B4EFAC6}" type="pres">
      <dgm:prSet presAssocID="{860181EA-012C-4F73-9A87-8F8E7535F7C5}" presName="txSpace" presStyleCnt="0"/>
      <dgm:spPr/>
    </dgm:pt>
    <dgm:pt modelId="{C20757A0-A951-4BF4-8D0D-F9831017A6C6}" type="pres">
      <dgm:prSet presAssocID="{860181EA-012C-4F73-9A87-8F8E7535F7C5}" presName="desTx" presStyleLbl="revTx" presStyleIdx="7" presStyleCnt="10" custLinFactNeighborX="1546" custLinFactNeighborY="9918">
        <dgm:presLayoutVars/>
      </dgm:prSet>
      <dgm:spPr/>
    </dgm:pt>
    <dgm:pt modelId="{A9811FA8-950B-44FC-8F33-D6A78EB53F7E}" type="pres">
      <dgm:prSet presAssocID="{1B1C2B4B-14A7-463C-86D1-414D30DB7B2F}" presName="sibTrans" presStyleCnt="0"/>
      <dgm:spPr/>
    </dgm:pt>
    <dgm:pt modelId="{3CF0A8CE-7F54-4ADC-8818-4CDE04AD3FA9}" type="pres">
      <dgm:prSet presAssocID="{A0349616-8566-4173-9B5F-3B60883F729D}" presName="compNode" presStyleCnt="0"/>
      <dgm:spPr/>
    </dgm:pt>
    <dgm:pt modelId="{A45FB537-815B-4711-B6BE-C9AAAC5A5132}" type="pres">
      <dgm:prSet presAssocID="{A0349616-8566-4173-9B5F-3B60883F729D}" presName="iconRect" presStyleLbl="node1" presStyleIdx="4" presStyleCnt="5" custLinFactNeighborX="61403" custLinFactNeighborY="4094"/>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Dollar"/>
        </a:ext>
      </dgm:extLst>
    </dgm:pt>
    <dgm:pt modelId="{8B123F6F-DC03-4893-8C7D-6A119063AF39}" type="pres">
      <dgm:prSet presAssocID="{A0349616-8566-4173-9B5F-3B60883F729D}" presName="iconSpace" presStyleCnt="0"/>
      <dgm:spPr/>
    </dgm:pt>
    <dgm:pt modelId="{FB8EF894-8076-4EC6-95C7-25B220E8934B}" type="pres">
      <dgm:prSet presAssocID="{A0349616-8566-4173-9B5F-3B60883F729D}" presName="parTx" presStyleLbl="revTx" presStyleIdx="8" presStyleCnt="10">
        <dgm:presLayoutVars>
          <dgm:chMax val="0"/>
          <dgm:chPref val="0"/>
        </dgm:presLayoutVars>
      </dgm:prSet>
      <dgm:spPr/>
    </dgm:pt>
    <dgm:pt modelId="{7CAE89C6-F7C5-4BEF-B58B-D3A2E539FD35}" type="pres">
      <dgm:prSet presAssocID="{A0349616-8566-4173-9B5F-3B60883F729D}" presName="txSpace" presStyleCnt="0"/>
      <dgm:spPr/>
    </dgm:pt>
    <dgm:pt modelId="{CBBAF5B3-8092-4521-9C02-720468F2189B}" type="pres">
      <dgm:prSet presAssocID="{A0349616-8566-4173-9B5F-3B60883F729D}" presName="desTx" presStyleLbl="revTx" presStyleIdx="9" presStyleCnt="10" custLinFactNeighborX="3687" custLinFactNeighborY="10205">
        <dgm:presLayoutVars/>
      </dgm:prSet>
      <dgm:spPr/>
    </dgm:pt>
  </dgm:ptLst>
  <dgm:cxnLst>
    <dgm:cxn modelId="{A6959611-E1EF-4BC9-BB4D-91FEC8721EBC}" type="presOf" srcId="{A0349616-8566-4173-9B5F-3B60883F729D}" destId="{FB8EF894-8076-4EC6-95C7-25B220E8934B}" srcOrd="0" destOrd="0" presId="urn:microsoft.com/office/officeart/2018/2/layout/IconLabelDescriptionList"/>
    <dgm:cxn modelId="{4B32F51A-20E6-4CBC-866C-8BD7D8DF242A}" type="presOf" srcId="{BB1AABB9-5A7E-4A15-A79D-7E45851360E6}" destId="{3B2039E3-8309-438F-95EB-FC1F97D73670}" srcOrd="0" destOrd="0" presId="urn:microsoft.com/office/officeart/2018/2/layout/IconLabelDescriptionList"/>
    <dgm:cxn modelId="{206D2F26-A93E-4C57-8A24-5E032D79163B}" srcId="{BF15C298-12ED-48EA-9947-9D6648C402C3}" destId="{860181EA-012C-4F73-9A87-8F8E7535F7C5}" srcOrd="3" destOrd="0" parTransId="{F4D7DE67-C0B0-434B-892A-DDF6EF32BB55}" sibTransId="{1B1C2B4B-14A7-463C-86D1-414D30DB7B2F}"/>
    <dgm:cxn modelId="{C1EEAE2A-CB7F-4E52-8FDC-B405F8EB13C4}" type="presOf" srcId="{0E38ECE6-6CA2-4023-9965-172D46338C06}" destId="{C8479A87-F7F4-41C9-9423-A11A862FFED8}" srcOrd="0" destOrd="0" presId="urn:microsoft.com/office/officeart/2018/2/layout/IconLabelDescriptionList"/>
    <dgm:cxn modelId="{C9DD932E-A153-4DE0-B622-7C2233B9FE6C}" type="presOf" srcId="{447C45BE-F5B6-4B42-9308-A9410CD9B2B4}" destId="{CBBAF5B3-8092-4521-9C02-720468F2189B}" srcOrd="0" destOrd="0" presId="urn:microsoft.com/office/officeart/2018/2/layout/IconLabelDescriptionList"/>
    <dgm:cxn modelId="{BC700832-973A-4DD5-957F-E26B387E8063}" type="presOf" srcId="{AFB3F951-EE62-4876-BF53-383A60178268}" destId="{C20757A0-A951-4BF4-8D0D-F9831017A6C6}" srcOrd="0" destOrd="1" presId="urn:microsoft.com/office/officeart/2018/2/layout/IconLabelDescriptionList"/>
    <dgm:cxn modelId="{C2461833-1919-4232-BDEC-30FF55005FDB}" type="presOf" srcId="{75B197D3-9099-4C43-8804-95D9995EC3B9}" destId="{90542044-EF64-4AB3-A8F4-E795D76F799A}" srcOrd="0" destOrd="0" presId="urn:microsoft.com/office/officeart/2018/2/layout/IconLabelDescriptionList"/>
    <dgm:cxn modelId="{FAF3E833-84E0-4ACC-BA68-55927B886436}" srcId="{860181EA-012C-4F73-9A87-8F8E7535F7C5}" destId="{AFB3F951-EE62-4876-BF53-383A60178268}" srcOrd="1" destOrd="0" parTransId="{B8C2983E-F5B2-43F4-8F38-708874D2ACED}" sibTransId="{5F960324-38D0-498A-A302-B4EFC668E35F}"/>
    <dgm:cxn modelId="{DC2FA836-138F-48C3-9134-CC341D1D8FAE}" srcId="{0E38ECE6-6CA2-4023-9965-172D46338C06}" destId="{75B197D3-9099-4C43-8804-95D9995EC3B9}" srcOrd="0" destOrd="0" parTransId="{F2A990B8-48E3-416A-A586-F6CC7B3CD164}" sibTransId="{5A8D0CBB-A82C-45B4-9B71-0A9DCED30B34}"/>
    <dgm:cxn modelId="{4DB12C3A-50F6-4C82-9328-3ED2C490442F}" type="presOf" srcId="{7A952D71-7498-426A-B12E-D499114A0086}" destId="{C6C59379-0F73-4A2F-A9AC-2E2A54617554}" srcOrd="0" destOrd="0" presId="urn:microsoft.com/office/officeart/2018/2/layout/IconLabelDescriptionList"/>
    <dgm:cxn modelId="{365FF43D-B1A0-48DA-87CD-A92095A6BEAC}" srcId="{A0349616-8566-4173-9B5F-3B60883F729D}" destId="{E9B66893-A399-4CA6-A869-6423A724A4DF}" srcOrd="1" destOrd="0" parTransId="{16AA8E56-87F6-4928-87E6-4C5A3026D0A7}" sibTransId="{93C905FB-C9A9-47DD-ABBD-1620182D29D7}"/>
    <dgm:cxn modelId="{248ABF48-9620-4D79-903A-773285B68C21}" srcId="{860181EA-012C-4F73-9A87-8F8E7535F7C5}" destId="{FC4FBF5A-1AE7-4402-BA5B-D2E2F08157EA}" srcOrd="0" destOrd="0" parTransId="{D7F59D9C-EA48-4682-AC75-4A752F562C2D}" sibTransId="{5978D74C-8448-4444-A258-C8E9864CE8AC}"/>
    <dgm:cxn modelId="{BC1FF26B-3FAE-42CE-A8F5-6C81D7F6AC03}" srcId="{BF15C298-12ED-48EA-9947-9D6648C402C3}" destId="{0E38ECE6-6CA2-4023-9965-172D46338C06}" srcOrd="1" destOrd="0" parTransId="{85F8280C-530B-46D6-BF80-BD4681142DCA}" sibTransId="{6DCC9177-0CD4-4968-AC62-4EA0512AC7C5}"/>
    <dgm:cxn modelId="{29BC374C-A4AE-43FE-BB4D-3995460F4EC3}" srcId="{BF15C298-12ED-48EA-9947-9D6648C402C3}" destId="{7A952D71-7498-426A-B12E-D499114A0086}" srcOrd="0" destOrd="0" parTransId="{94AE5A47-5D66-4334-8286-915522819AA7}" sibTransId="{EF024D3C-131D-4C9A-84FC-CF98F004B32E}"/>
    <dgm:cxn modelId="{380D016D-7B5D-4656-8611-B14384DC12E3}" srcId="{BF15C298-12ED-48EA-9947-9D6648C402C3}" destId="{3C7D04CC-1F4D-4C7B-AE0A-BDF4B9E019A6}" srcOrd="2" destOrd="0" parTransId="{0431F2E8-EABF-452D-9525-B91DCEA5C765}" sibTransId="{FE9956E2-D7A1-4B45-B0BB-F384B520C2F9}"/>
    <dgm:cxn modelId="{1B24E751-18B5-43D1-8087-2CA815A18070}" srcId="{A0349616-8566-4173-9B5F-3B60883F729D}" destId="{447C45BE-F5B6-4B42-9308-A9410CD9B2B4}" srcOrd="0" destOrd="0" parTransId="{F3644E9E-CB9C-4EEA-8720-31946E05B0ED}" sibTransId="{9826BD3B-5505-4170-AC90-72DCA8A9898C}"/>
    <dgm:cxn modelId="{2385C97F-57F1-4547-A40E-72491AC43807}" type="presOf" srcId="{E9B66893-A399-4CA6-A869-6423A724A4DF}" destId="{CBBAF5B3-8092-4521-9C02-720468F2189B}" srcOrd="0" destOrd="1" presId="urn:microsoft.com/office/officeart/2018/2/layout/IconLabelDescriptionList"/>
    <dgm:cxn modelId="{BD057189-457A-4CAA-9B6E-7E00C1242597}" srcId="{BF15C298-12ED-48EA-9947-9D6648C402C3}" destId="{A0349616-8566-4173-9B5F-3B60883F729D}" srcOrd="4" destOrd="0" parTransId="{5D115E21-794B-4119-B4FF-BB2AD1D9EC15}" sibTransId="{CBFA4AE0-86BC-46D4-9A94-1B5BA98CC09C}"/>
    <dgm:cxn modelId="{4187CA89-AE29-4E56-9581-F2D394A48DBE}" type="presOf" srcId="{3C7D04CC-1F4D-4C7B-AE0A-BDF4B9E019A6}" destId="{5FEEB63D-46DC-40CD-BFB2-EC3C7EE4CF2F}" srcOrd="0" destOrd="0" presId="urn:microsoft.com/office/officeart/2018/2/layout/IconLabelDescriptionList"/>
    <dgm:cxn modelId="{0DF1CF9F-8A41-43ED-93AF-FB20DF5F69C7}" type="presOf" srcId="{31E39ADF-6BBC-4479-ADA0-06CE548601F8}" destId="{83C5E7DF-2271-42A9-A603-81913C2A90EA}" srcOrd="0" destOrd="0" presId="urn:microsoft.com/office/officeart/2018/2/layout/IconLabelDescriptionList"/>
    <dgm:cxn modelId="{08CD38C3-0B1F-4CED-BF89-B605C48123F0}" type="presOf" srcId="{FC4FBF5A-1AE7-4402-BA5B-D2E2F08157EA}" destId="{C20757A0-A951-4BF4-8D0D-F9831017A6C6}" srcOrd="0" destOrd="0" presId="urn:microsoft.com/office/officeart/2018/2/layout/IconLabelDescriptionList"/>
    <dgm:cxn modelId="{0B2160C6-5482-4448-B82B-8E02474F488D}" type="presOf" srcId="{BF15C298-12ED-48EA-9947-9D6648C402C3}" destId="{AD59E5F1-192A-4F49-A1ED-AA447667C785}" srcOrd="0" destOrd="0" presId="urn:microsoft.com/office/officeart/2018/2/layout/IconLabelDescriptionList"/>
    <dgm:cxn modelId="{B1B586CE-31DB-4401-B95A-91666F147C08}" type="presOf" srcId="{860181EA-012C-4F73-9A87-8F8E7535F7C5}" destId="{9D79E3FE-5603-42D6-9773-E4FD51632470}" srcOrd="0" destOrd="0" presId="urn:microsoft.com/office/officeart/2018/2/layout/IconLabelDescriptionList"/>
    <dgm:cxn modelId="{C5F86EDF-B99C-4EC7-835B-5F5E0AC537D1}" srcId="{7A952D71-7498-426A-B12E-D499114A0086}" destId="{31E39ADF-6BBC-4479-ADA0-06CE548601F8}" srcOrd="0" destOrd="0" parTransId="{D53C9653-4336-4750-BCEF-385659EAABB8}" sibTransId="{62BBF447-FE6D-4EBD-BB8C-C9341E036609}"/>
    <dgm:cxn modelId="{5ED490FC-041A-42DD-86EF-82464D4E3078}" srcId="{3C7D04CC-1F4D-4C7B-AE0A-BDF4B9E019A6}" destId="{BB1AABB9-5A7E-4A15-A79D-7E45851360E6}" srcOrd="0" destOrd="0" parTransId="{083708F7-D971-4BC5-A663-D14384742A62}" sibTransId="{A98FA2D1-E914-498E-8A49-6588F8E3FBFC}"/>
    <dgm:cxn modelId="{119E92F9-8C58-400E-A9C1-023B7C0B495E}" type="presParOf" srcId="{AD59E5F1-192A-4F49-A1ED-AA447667C785}" destId="{0642F276-2C8A-4735-905C-A8CC73D0B017}" srcOrd="0" destOrd="0" presId="urn:microsoft.com/office/officeart/2018/2/layout/IconLabelDescriptionList"/>
    <dgm:cxn modelId="{9A840125-1024-4992-A8C8-13F87ACEB3E0}" type="presParOf" srcId="{0642F276-2C8A-4735-905C-A8CC73D0B017}" destId="{8ACBB21D-526C-46D8-90AA-F6758CC12BB5}" srcOrd="0" destOrd="0" presId="urn:microsoft.com/office/officeart/2018/2/layout/IconLabelDescriptionList"/>
    <dgm:cxn modelId="{8A9A7FA6-51CC-40DE-B919-AB18101EEEFF}" type="presParOf" srcId="{0642F276-2C8A-4735-905C-A8CC73D0B017}" destId="{4C4E09A1-A29E-4ECC-8198-81B1ABE5F744}" srcOrd="1" destOrd="0" presId="urn:microsoft.com/office/officeart/2018/2/layout/IconLabelDescriptionList"/>
    <dgm:cxn modelId="{8FD33594-BDE7-4B9B-B43A-E82FD5A0BBFC}" type="presParOf" srcId="{0642F276-2C8A-4735-905C-A8CC73D0B017}" destId="{C6C59379-0F73-4A2F-A9AC-2E2A54617554}" srcOrd="2" destOrd="0" presId="urn:microsoft.com/office/officeart/2018/2/layout/IconLabelDescriptionList"/>
    <dgm:cxn modelId="{BB220A6E-21FC-4897-9BCE-C2D6BBEEF4D9}" type="presParOf" srcId="{0642F276-2C8A-4735-905C-A8CC73D0B017}" destId="{3F97088C-F748-4FD3-9876-0CB1B4EF9DD0}" srcOrd="3" destOrd="0" presId="urn:microsoft.com/office/officeart/2018/2/layout/IconLabelDescriptionList"/>
    <dgm:cxn modelId="{BE816B3F-D4BF-4D52-8C5D-2E3E713E5C2F}" type="presParOf" srcId="{0642F276-2C8A-4735-905C-A8CC73D0B017}" destId="{83C5E7DF-2271-42A9-A603-81913C2A90EA}" srcOrd="4" destOrd="0" presId="urn:microsoft.com/office/officeart/2018/2/layout/IconLabelDescriptionList"/>
    <dgm:cxn modelId="{0C9C5A16-0C63-4CC3-95A8-68D537D500D0}" type="presParOf" srcId="{AD59E5F1-192A-4F49-A1ED-AA447667C785}" destId="{9320D790-7A61-4CBA-B4EA-D07880C41ED8}" srcOrd="1" destOrd="0" presId="urn:microsoft.com/office/officeart/2018/2/layout/IconLabelDescriptionList"/>
    <dgm:cxn modelId="{87B3B9BE-9F65-4E7A-BE32-C4721F57A910}" type="presParOf" srcId="{AD59E5F1-192A-4F49-A1ED-AA447667C785}" destId="{C2375C5B-715D-49C0-BEB1-4457C317F27E}" srcOrd="2" destOrd="0" presId="urn:microsoft.com/office/officeart/2018/2/layout/IconLabelDescriptionList"/>
    <dgm:cxn modelId="{D818C069-D36E-47B5-B4BE-5F9A1D6AD189}" type="presParOf" srcId="{C2375C5B-715D-49C0-BEB1-4457C317F27E}" destId="{89BEA491-19B7-47C2-A63C-DF5809B503FA}" srcOrd="0" destOrd="0" presId="urn:microsoft.com/office/officeart/2018/2/layout/IconLabelDescriptionList"/>
    <dgm:cxn modelId="{3F539876-DD68-4B08-9767-C5AE95F4B110}" type="presParOf" srcId="{C2375C5B-715D-49C0-BEB1-4457C317F27E}" destId="{178D664A-061A-4CE6-AD65-F59C6E9FCF81}" srcOrd="1" destOrd="0" presId="urn:microsoft.com/office/officeart/2018/2/layout/IconLabelDescriptionList"/>
    <dgm:cxn modelId="{4727834A-E4A7-4C1C-9567-F89019F62BC5}" type="presParOf" srcId="{C2375C5B-715D-49C0-BEB1-4457C317F27E}" destId="{C8479A87-F7F4-41C9-9423-A11A862FFED8}" srcOrd="2" destOrd="0" presId="urn:microsoft.com/office/officeart/2018/2/layout/IconLabelDescriptionList"/>
    <dgm:cxn modelId="{E1D2C605-B089-4C83-BD6C-82AA10876B9A}" type="presParOf" srcId="{C2375C5B-715D-49C0-BEB1-4457C317F27E}" destId="{14ADC283-DC0A-45F2-B84F-2D73382CC2BD}" srcOrd="3" destOrd="0" presId="urn:microsoft.com/office/officeart/2018/2/layout/IconLabelDescriptionList"/>
    <dgm:cxn modelId="{C91AEF53-29B9-403F-999F-37EF73DCD2EA}" type="presParOf" srcId="{C2375C5B-715D-49C0-BEB1-4457C317F27E}" destId="{90542044-EF64-4AB3-A8F4-E795D76F799A}" srcOrd="4" destOrd="0" presId="urn:microsoft.com/office/officeart/2018/2/layout/IconLabelDescriptionList"/>
    <dgm:cxn modelId="{8EEDB79A-DE98-458E-ABDF-0177B537669C}" type="presParOf" srcId="{AD59E5F1-192A-4F49-A1ED-AA447667C785}" destId="{765DB401-FD84-4C34-B6A1-2A2EBE1C6411}" srcOrd="3" destOrd="0" presId="urn:microsoft.com/office/officeart/2018/2/layout/IconLabelDescriptionList"/>
    <dgm:cxn modelId="{6AA18037-12EF-402D-A9CD-CFE42DE105A5}" type="presParOf" srcId="{AD59E5F1-192A-4F49-A1ED-AA447667C785}" destId="{A90BC465-C2AC-49AB-A9B1-A328548D5BF8}" srcOrd="4" destOrd="0" presId="urn:microsoft.com/office/officeart/2018/2/layout/IconLabelDescriptionList"/>
    <dgm:cxn modelId="{4280D534-233C-4322-A91E-7BAC10F5390F}" type="presParOf" srcId="{A90BC465-C2AC-49AB-A9B1-A328548D5BF8}" destId="{8B6A7D3A-4330-4139-B726-224234B02D3A}" srcOrd="0" destOrd="0" presId="urn:microsoft.com/office/officeart/2018/2/layout/IconLabelDescriptionList"/>
    <dgm:cxn modelId="{47C059A8-2256-4B74-BAF1-4AC51BF82FB0}" type="presParOf" srcId="{A90BC465-C2AC-49AB-A9B1-A328548D5BF8}" destId="{60A9286A-6110-4158-ABB2-EE23CA5557AB}" srcOrd="1" destOrd="0" presId="urn:microsoft.com/office/officeart/2018/2/layout/IconLabelDescriptionList"/>
    <dgm:cxn modelId="{58473C67-A21C-458D-935C-F2F5552BE830}" type="presParOf" srcId="{A90BC465-C2AC-49AB-A9B1-A328548D5BF8}" destId="{5FEEB63D-46DC-40CD-BFB2-EC3C7EE4CF2F}" srcOrd="2" destOrd="0" presId="urn:microsoft.com/office/officeart/2018/2/layout/IconLabelDescriptionList"/>
    <dgm:cxn modelId="{67556988-4329-42B1-9987-67D941ED1C12}" type="presParOf" srcId="{A90BC465-C2AC-49AB-A9B1-A328548D5BF8}" destId="{19D69C8A-80C5-40C6-98B6-EC0C4BADD3B0}" srcOrd="3" destOrd="0" presId="urn:microsoft.com/office/officeart/2018/2/layout/IconLabelDescriptionList"/>
    <dgm:cxn modelId="{F754DC8E-BB7A-4513-8277-35D8A0C41E2F}" type="presParOf" srcId="{A90BC465-C2AC-49AB-A9B1-A328548D5BF8}" destId="{3B2039E3-8309-438F-95EB-FC1F97D73670}" srcOrd="4" destOrd="0" presId="urn:microsoft.com/office/officeart/2018/2/layout/IconLabelDescriptionList"/>
    <dgm:cxn modelId="{3DC8545B-D78A-41EE-A2B8-36A309B2E130}" type="presParOf" srcId="{AD59E5F1-192A-4F49-A1ED-AA447667C785}" destId="{38F13DF9-D43D-4BFC-9572-FF52675FC7C3}" srcOrd="5" destOrd="0" presId="urn:microsoft.com/office/officeart/2018/2/layout/IconLabelDescriptionList"/>
    <dgm:cxn modelId="{552C2853-D44C-48E3-9D1A-A9F0D8B7958E}" type="presParOf" srcId="{AD59E5F1-192A-4F49-A1ED-AA447667C785}" destId="{3E7C8396-E522-4446-9E87-5198367E3725}" srcOrd="6" destOrd="0" presId="urn:microsoft.com/office/officeart/2018/2/layout/IconLabelDescriptionList"/>
    <dgm:cxn modelId="{914E48D0-61C2-4B93-B777-2049B0C83DF7}" type="presParOf" srcId="{3E7C8396-E522-4446-9E87-5198367E3725}" destId="{8352028E-757D-437F-9067-6110162DAB94}" srcOrd="0" destOrd="0" presId="urn:microsoft.com/office/officeart/2018/2/layout/IconLabelDescriptionList"/>
    <dgm:cxn modelId="{F1ABFC72-9CBD-4286-B747-2D1C4F841044}" type="presParOf" srcId="{3E7C8396-E522-4446-9E87-5198367E3725}" destId="{E6D9C2FA-D3F2-4914-B4F9-B8289B7709BD}" srcOrd="1" destOrd="0" presId="urn:microsoft.com/office/officeart/2018/2/layout/IconLabelDescriptionList"/>
    <dgm:cxn modelId="{4F7C33C6-DC02-48FA-9A2B-894D8F4A5355}" type="presParOf" srcId="{3E7C8396-E522-4446-9E87-5198367E3725}" destId="{9D79E3FE-5603-42D6-9773-E4FD51632470}" srcOrd="2" destOrd="0" presId="urn:microsoft.com/office/officeart/2018/2/layout/IconLabelDescriptionList"/>
    <dgm:cxn modelId="{9459486F-4B63-4756-BC4B-517451DB1ABC}" type="presParOf" srcId="{3E7C8396-E522-4446-9E87-5198367E3725}" destId="{89B0A736-0267-4DA1-BDA2-37DA7B4EFAC6}" srcOrd="3" destOrd="0" presId="urn:microsoft.com/office/officeart/2018/2/layout/IconLabelDescriptionList"/>
    <dgm:cxn modelId="{C4A12801-0CE9-46AF-A133-C30ED9383E8A}" type="presParOf" srcId="{3E7C8396-E522-4446-9E87-5198367E3725}" destId="{C20757A0-A951-4BF4-8D0D-F9831017A6C6}" srcOrd="4" destOrd="0" presId="urn:microsoft.com/office/officeart/2018/2/layout/IconLabelDescriptionList"/>
    <dgm:cxn modelId="{D6C74C41-5B8D-4E52-A443-8BC9E22723C5}" type="presParOf" srcId="{AD59E5F1-192A-4F49-A1ED-AA447667C785}" destId="{A9811FA8-950B-44FC-8F33-D6A78EB53F7E}" srcOrd="7" destOrd="0" presId="urn:microsoft.com/office/officeart/2018/2/layout/IconLabelDescriptionList"/>
    <dgm:cxn modelId="{32795EF8-6F63-4417-AFB4-0A954991934B}" type="presParOf" srcId="{AD59E5F1-192A-4F49-A1ED-AA447667C785}" destId="{3CF0A8CE-7F54-4ADC-8818-4CDE04AD3FA9}" srcOrd="8" destOrd="0" presId="urn:microsoft.com/office/officeart/2018/2/layout/IconLabelDescriptionList"/>
    <dgm:cxn modelId="{3BA34FAD-71AE-455D-B8A1-86111B64A770}" type="presParOf" srcId="{3CF0A8CE-7F54-4ADC-8818-4CDE04AD3FA9}" destId="{A45FB537-815B-4711-B6BE-C9AAAC5A5132}" srcOrd="0" destOrd="0" presId="urn:microsoft.com/office/officeart/2018/2/layout/IconLabelDescriptionList"/>
    <dgm:cxn modelId="{0E440CC5-7976-4C01-9D49-B5AE1E14BC11}" type="presParOf" srcId="{3CF0A8CE-7F54-4ADC-8818-4CDE04AD3FA9}" destId="{8B123F6F-DC03-4893-8C7D-6A119063AF39}" srcOrd="1" destOrd="0" presId="urn:microsoft.com/office/officeart/2018/2/layout/IconLabelDescriptionList"/>
    <dgm:cxn modelId="{DBA1F4DF-66CD-42FA-9DF9-B634447A2D3D}" type="presParOf" srcId="{3CF0A8CE-7F54-4ADC-8818-4CDE04AD3FA9}" destId="{FB8EF894-8076-4EC6-95C7-25B220E8934B}" srcOrd="2" destOrd="0" presId="urn:microsoft.com/office/officeart/2018/2/layout/IconLabelDescriptionList"/>
    <dgm:cxn modelId="{129B1695-3C88-4A1E-A554-001963EDEF8B}" type="presParOf" srcId="{3CF0A8CE-7F54-4ADC-8818-4CDE04AD3FA9}" destId="{7CAE89C6-F7C5-4BEF-B58B-D3A2E539FD35}" srcOrd="3" destOrd="0" presId="urn:microsoft.com/office/officeart/2018/2/layout/IconLabelDescriptionList"/>
    <dgm:cxn modelId="{60232927-AEF7-418A-AD48-29875B46D525}" type="presParOf" srcId="{3CF0A8CE-7F54-4ADC-8818-4CDE04AD3FA9}" destId="{CBBAF5B3-8092-4521-9C02-720468F2189B}"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BB21D-526C-46D8-90AA-F6758CC12BB5}">
      <dsp:nvSpPr>
        <dsp:cNvPr id="0" name=""/>
        <dsp:cNvSpPr/>
      </dsp:nvSpPr>
      <dsp:spPr>
        <a:xfrm>
          <a:off x="521655" y="379931"/>
          <a:ext cx="485050" cy="4850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C59379-0F73-4A2F-A9AC-2E2A54617554}">
      <dsp:nvSpPr>
        <dsp:cNvPr id="0" name=""/>
        <dsp:cNvSpPr/>
      </dsp:nvSpPr>
      <dsp:spPr>
        <a:xfrm>
          <a:off x="69664" y="1106955"/>
          <a:ext cx="1564441" cy="1525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Check your </a:t>
          </a:r>
          <a:r>
            <a:rPr lang="en-US" sz="1400" kern="1200" dirty="0" err="1">
              <a:hlinkClick xmlns:r="http://schemas.openxmlformats.org/officeDocument/2006/relationships" r:id="rId3"/>
            </a:rPr>
            <a:t>ctcLink</a:t>
          </a:r>
          <a:r>
            <a:rPr lang="en-US" sz="1400" kern="1200" dirty="0"/>
            <a:t> account for your assigned enrollment (registration) date.</a:t>
          </a:r>
        </a:p>
      </dsp:txBody>
      <dsp:txXfrm>
        <a:off x="69664" y="1106955"/>
        <a:ext cx="1564441" cy="1525392"/>
      </dsp:txXfrm>
    </dsp:sp>
    <dsp:sp modelId="{83C5E7DF-2271-42A9-A603-81913C2A90EA}">
      <dsp:nvSpPr>
        <dsp:cNvPr id="0" name=""/>
        <dsp:cNvSpPr/>
      </dsp:nvSpPr>
      <dsp:spPr>
        <a:xfrm>
          <a:off x="73364" y="2970996"/>
          <a:ext cx="1385859" cy="2396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kern="1200" dirty="0"/>
            <a:t>Your specific registration date is determined by the number of units that you have earned.  Over time, your assigned enrollment date will be earlier than previous terms</a:t>
          </a:r>
          <a:r>
            <a:rPr lang="en-US" sz="1100" kern="1200" dirty="0"/>
            <a:t>.</a:t>
          </a:r>
        </a:p>
      </dsp:txBody>
      <dsp:txXfrm>
        <a:off x="73364" y="2970996"/>
        <a:ext cx="1385859" cy="2396605"/>
      </dsp:txXfrm>
    </dsp:sp>
    <dsp:sp modelId="{89BEA491-19B7-47C2-A63C-DF5809B503FA}">
      <dsp:nvSpPr>
        <dsp:cNvPr id="0" name=""/>
        <dsp:cNvSpPr/>
      </dsp:nvSpPr>
      <dsp:spPr>
        <a:xfrm>
          <a:off x="2110273" y="350148"/>
          <a:ext cx="485050" cy="485050"/>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479A87-F7F4-41C9-9423-A11A862FFED8}">
      <dsp:nvSpPr>
        <dsp:cNvPr id="0" name=""/>
        <dsp:cNvSpPr/>
      </dsp:nvSpPr>
      <dsp:spPr>
        <a:xfrm>
          <a:off x="1812437" y="1106955"/>
          <a:ext cx="1385859" cy="1525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Meet with your high school counselor to determine what you have left to complete at the high school.  </a:t>
          </a:r>
        </a:p>
      </dsp:txBody>
      <dsp:txXfrm>
        <a:off x="1812437" y="1106955"/>
        <a:ext cx="1385859" cy="1525392"/>
      </dsp:txXfrm>
    </dsp:sp>
    <dsp:sp modelId="{90542044-EF64-4AB3-A8F4-E795D76F799A}">
      <dsp:nvSpPr>
        <dsp:cNvPr id="0" name=""/>
        <dsp:cNvSpPr/>
      </dsp:nvSpPr>
      <dsp:spPr>
        <a:xfrm>
          <a:off x="1812437" y="2970996"/>
          <a:ext cx="1385859" cy="2396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kern="1200" dirty="0"/>
            <a:t>We do not have access to high school records, so we rely on you to check with them.</a:t>
          </a:r>
        </a:p>
      </dsp:txBody>
      <dsp:txXfrm>
        <a:off x="1812437" y="2970996"/>
        <a:ext cx="1385859" cy="2396605"/>
      </dsp:txXfrm>
    </dsp:sp>
    <dsp:sp modelId="{8B6A7D3A-4330-4139-B726-224234B02D3A}">
      <dsp:nvSpPr>
        <dsp:cNvPr id="0" name=""/>
        <dsp:cNvSpPr/>
      </dsp:nvSpPr>
      <dsp:spPr>
        <a:xfrm>
          <a:off x="3801938" y="399789"/>
          <a:ext cx="485050" cy="485050"/>
        </a:xfrm>
        <a:prstGeom prst="rect">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EEB63D-46DC-40CD-BFB2-EC3C7EE4CF2F}">
      <dsp:nvSpPr>
        <dsp:cNvPr id="0" name=""/>
        <dsp:cNvSpPr/>
      </dsp:nvSpPr>
      <dsp:spPr>
        <a:xfrm>
          <a:off x="3440822" y="1106955"/>
          <a:ext cx="1385859" cy="1525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Complete the EVF with you high school counselor.  </a:t>
          </a:r>
        </a:p>
      </dsp:txBody>
      <dsp:txXfrm>
        <a:off x="3440822" y="1106955"/>
        <a:ext cx="1385859" cy="1525392"/>
      </dsp:txXfrm>
    </dsp:sp>
    <dsp:sp modelId="{3B2039E3-8309-438F-95EB-FC1F97D73670}">
      <dsp:nvSpPr>
        <dsp:cNvPr id="0" name=""/>
        <dsp:cNvSpPr/>
      </dsp:nvSpPr>
      <dsp:spPr>
        <a:xfrm>
          <a:off x="3440822" y="2970996"/>
          <a:ext cx="1385859" cy="2396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kern="1200" dirty="0"/>
            <a:t>It is helpful to bring the EVF to your Clark advising appointment to make sure you are taking the correct classes.</a:t>
          </a:r>
        </a:p>
      </dsp:txBody>
      <dsp:txXfrm>
        <a:off x="3440822" y="2970996"/>
        <a:ext cx="1385859" cy="2396605"/>
      </dsp:txXfrm>
    </dsp:sp>
    <dsp:sp modelId="{8352028E-757D-437F-9067-6110162DAB94}">
      <dsp:nvSpPr>
        <dsp:cNvPr id="0" name=""/>
        <dsp:cNvSpPr/>
      </dsp:nvSpPr>
      <dsp:spPr>
        <a:xfrm>
          <a:off x="5386896" y="429571"/>
          <a:ext cx="485050" cy="485050"/>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79E3FE-5603-42D6-9773-E4FD51632470}">
      <dsp:nvSpPr>
        <dsp:cNvPr id="0" name=""/>
        <dsp:cNvSpPr/>
      </dsp:nvSpPr>
      <dsp:spPr>
        <a:xfrm>
          <a:off x="5069207" y="1106955"/>
          <a:ext cx="1385859" cy="1525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Meet with your Clark advisor to discuss class options and plan for future terms.</a:t>
          </a:r>
        </a:p>
      </dsp:txBody>
      <dsp:txXfrm>
        <a:off x="5069207" y="1106955"/>
        <a:ext cx="1385859" cy="1525392"/>
      </dsp:txXfrm>
    </dsp:sp>
    <dsp:sp modelId="{C20757A0-A951-4BF4-8D0D-F9831017A6C6}">
      <dsp:nvSpPr>
        <dsp:cNvPr id="0" name=""/>
        <dsp:cNvSpPr/>
      </dsp:nvSpPr>
      <dsp:spPr>
        <a:xfrm>
          <a:off x="5090632" y="2964118"/>
          <a:ext cx="1385859" cy="2396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kern="1200" dirty="0"/>
            <a:t>Make sure you have scheduled your appointment well in advance.</a:t>
          </a:r>
        </a:p>
        <a:p>
          <a:pPr marL="0" lvl="0" indent="0" algn="l" defTabSz="533400">
            <a:lnSpc>
              <a:spcPct val="100000"/>
            </a:lnSpc>
            <a:spcBef>
              <a:spcPct val="0"/>
            </a:spcBef>
            <a:spcAft>
              <a:spcPct val="35000"/>
            </a:spcAft>
            <a:buNone/>
          </a:pPr>
          <a:r>
            <a:rPr lang="en-US" sz="1200" kern="1200" dirty="0"/>
            <a:t>Parents are welcome to join us!</a:t>
          </a:r>
        </a:p>
      </dsp:txBody>
      <dsp:txXfrm>
        <a:off x="5090632" y="2964118"/>
        <a:ext cx="1385859" cy="2396605"/>
      </dsp:txXfrm>
    </dsp:sp>
    <dsp:sp modelId="{A45FB537-815B-4711-B6BE-C9AAAC5A5132}">
      <dsp:nvSpPr>
        <dsp:cNvPr id="0" name=""/>
        <dsp:cNvSpPr/>
      </dsp:nvSpPr>
      <dsp:spPr>
        <a:xfrm>
          <a:off x="6995427" y="439500"/>
          <a:ext cx="485050" cy="485050"/>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8EF894-8076-4EC6-95C7-25B220E8934B}">
      <dsp:nvSpPr>
        <dsp:cNvPr id="0" name=""/>
        <dsp:cNvSpPr/>
      </dsp:nvSpPr>
      <dsp:spPr>
        <a:xfrm>
          <a:off x="6697592" y="1106955"/>
          <a:ext cx="1385859" cy="1525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Turn in your EVF to Clark before the tuition due date posted for the term.  </a:t>
          </a:r>
        </a:p>
      </dsp:txBody>
      <dsp:txXfrm>
        <a:off x="6697592" y="1106955"/>
        <a:ext cx="1385859" cy="1525392"/>
      </dsp:txXfrm>
    </dsp:sp>
    <dsp:sp modelId="{CBBAF5B3-8092-4521-9C02-720468F2189B}">
      <dsp:nvSpPr>
        <dsp:cNvPr id="0" name=""/>
        <dsp:cNvSpPr/>
      </dsp:nvSpPr>
      <dsp:spPr>
        <a:xfrm>
          <a:off x="6703063" y="2970996"/>
          <a:ext cx="1385859" cy="2396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kern="1200" dirty="0"/>
            <a:t>You are charged tuition when you register.</a:t>
          </a:r>
        </a:p>
        <a:p>
          <a:pPr marL="0" lvl="0" indent="0" algn="l" defTabSz="533400">
            <a:lnSpc>
              <a:spcPct val="100000"/>
            </a:lnSpc>
            <a:spcBef>
              <a:spcPct val="0"/>
            </a:spcBef>
            <a:spcAft>
              <a:spcPct val="35000"/>
            </a:spcAft>
            <a:buNone/>
          </a:pPr>
          <a:r>
            <a:rPr lang="en-US" sz="1200" kern="1200" dirty="0"/>
            <a:t>If we have your EVF, your tuition will be correctly processed. If we don’t, you will see a tuition balance on your account. </a:t>
          </a:r>
        </a:p>
        <a:p>
          <a:pPr marL="0" lvl="0" indent="0" algn="l" defTabSz="533400">
            <a:lnSpc>
              <a:spcPct val="100000"/>
            </a:lnSpc>
            <a:spcBef>
              <a:spcPct val="0"/>
            </a:spcBef>
            <a:spcAft>
              <a:spcPct val="35000"/>
            </a:spcAft>
            <a:buNone/>
          </a:pPr>
          <a:r>
            <a:rPr lang="en-US" sz="1200" kern="1200" dirty="0"/>
            <a:t>That amount is adjusted when Clark receives your EVF.</a:t>
          </a:r>
        </a:p>
      </dsp:txBody>
      <dsp:txXfrm>
        <a:off x="6703063" y="2970996"/>
        <a:ext cx="1385859" cy="239660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5/4/2020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5/4/2020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5/4/2020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5/4/2020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5/4/2020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5/4/2020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hyperlink" Target="https://creativecommons.org/licenses/by-nc-nd/3.0/" TargetMode="External"/><Relationship Id="rId5" Type="http://schemas.openxmlformats.org/officeDocument/2006/relationships/hyperlink" Target="http://greatewhitenorth.blogspot.com/2010/04/international-penguin-day.html" TargetMode="Externa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clark.edu/enroll/admissions/running_start/index.php" TargetMode="Externa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hyperlink" Target="https://creativecommons.org/licenses/by/3.0/" TargetMode="Externa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hyperlink" Target="http://www.clark.edu/enroll/admissions/running_start/parents.php" TargetMode="External"/><Relationship Id="rId5" Type="http://schemas.openxmlformats.org/officeDocument/2006/relationships/hyperlink" Target="https://www.flickr.com/photos/cmichel67/11240219084/" TargetMode="Externa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A4DBD17-19AD-4376-A55A-C527EF944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B7C943-6BFC-4A35-8DFA-0B204CD18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E12D3CA-A30D-4094-92DA-DCF9A9FFA0D4}"/>
              </a:ext>
            </a:extLst>
          </p:cNvPr>
          <p:cNvSpPr>
            <a:spLocks noGrp="1"/>
          </p:cNvSpPr>
          <p:nvPr>
            <p:ph type="ctrTitle"/>
          </p:nvPr>
        </p:nvSpPr>
        <p:spPr>
          <a:xfrm>
            <a:off x="1069848" y="1298448"/>
            <a:ext cx="6068070" cy="3255264"/>
          </a:xfrm>
        </p:spPr>
        <p:txBody>
          <a:bodyPr>
            <a:normAutofit/>
          </a:bodyPr>
          <a:lstStyle/>
          <a:p>
            <a:r>
              <a:rPr lang="en-US" b="1"/>
              <a:t>On your marks!</a:t>
            </a:r>
            <a:endParaRPr lang="en-US"/>
          </a:p>
        </p:txBody>
      </p:sp>
      <p:sp>
        <p:nvSpPr>
          <p:cNvPr id="3" name="Subtitle 2">
            <a:extLst>
              <a:ext uri="{FF2B5EF4-FFF2-40B4-BE49-F238E27FC236}">
                <a16:creationId xmlns:a16="http://schemas.microsoft.com/office/drawing/2014/main" id="{EEC34049-7805-40E2-845E-7637F548C603}"/>
              </a:ext>
            </a:extLst>
          </p:cNvPr>
          <p:cNvSpPr>
            <a:spLocks noGrp="1"/>
          </p:cNvSpPr>
          <p:nvPr>
            <p:ph type="subTitle" idx="1"/>
          </p:nvPr>
        </p:nvSpPr>
        <p:spPr>
          <a:xfrm>
            <a:off x="1100014" y="4670246"/>
            <a:ext cx="6037903" cy="914400"/>
          </a:xfrm>
        </p:spPr>
        <p:txBody>
          <a:bodyPr>
            <a:normAutofit/>
          </a:bodyPr>
          <a:lstStyle/>
          <a:p>
            <a:r>
              <a:rPr lang="en-US"/>
              <a:t>How to use Running Start to graduate high school</a:t>
            </a:r>
          </a:p>
        </p:txBody>
      </p:sp>
      <p:pic>
        <p:nvPicPr>
          <p:cNvPr id="5" name="Picture 4" descr="A close up of a penguin&#10;&#10;Description automatically generated">
            <a:extLst>
              <a:ext uri="{FF2B5EF4-FFF2-40B4-BE49-F238E27FC236}">
                <a16:creationId xmlns:a16="http://schemas.microsoft.com/office/drawing/2014/main" id="{1121D0D1-E8F7-48C6-A55C-3F95BEA04FB7}"/>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9913" r="9749" b="3"/>
          <a:stretch/>
        </p:blipFill>
        <p:spPr>
          <a:xfrm>
            <a:off x="8037574" y="759599"/>
            <a:ext cx="3458249" cy="5330650"/>
          </a:xfrm>
          <a:prstGeom prst="rect">
            <a:avLst/>
          </a:prstGeom>
        </p:spPr>
      </p:pic>
      <p:sp>
        <p:nvSpPr>
          <p:cNvPr id="20" name="Rectangle 19">
            <a:extLst>
              <a:ext uri="{FF2B5EF4-FFF2-40B4-BE49-F238E27FC236}">
                <a16:creationId xmlns:a16="http://schemas.microsoft.com/office/drawing/2014/main" id="{79DF27D9-327F-4301-A56A-9A8EC61E6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2F21F23B-F06E-45FB-BD66-ED10D164904E}"/>
              </a:ext>
            </a:extLst>
          </p:cNvPr>
          <p:cNvSpPr txBox="1"/>
          <p:nvPr/>
        </p:nvSpPr>
        <p:spPr>
          <a:xfrm>
            <a:off x="8965964" y="5890194"/>
            <a:ext cx="252985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greatewhitenorth.blogspot.com/2010/04/international-penguin-day.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4" name="muscle-car-daniel_simon">
            <a:hlinkClick r:id="" action="ppaction://media"/>
            <a:extLst>
              <a:ext uri="{FF2B5EF4-FFF2-40B4-BE49-F238E27FC236}">
                <a16:creationId xmlns:a16="http://schemas.microsoft.com/office/drawing/2014/main" id="{DC9F9729-7043-4500-A632-1A6519BDEF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0807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978B8-D47B-4C2B-A976-3F3DBC0E01C5}"/>
              </a:ext>
            </a:extLst>
          </p:cNvPr>
          <p:cNvSpPr>
            <a:spLocks noGrp="1"/>
          </p:cNvSpPr>
          <p:nvPr>
            <p:ph type="title"/>
          </p:nvPr>
        </p:nvSpPr>
        <p:spPr/>
        <p:txBody>
          <a:bodyPr/>
          <a:lstStyle/>
          <a:p>
            <a:r>
              <a:rPr lang="en-US" dirty="0"/>
              <a:t>Welcome!!</a:t>
            </a:r>
          </a:p>
        </p:txBody>
      </p:sp>
      <p:pic>
        <p:nvPicPr>
          <p:cNvPr id="4" name="marcy">
            <a:hlinkClick r:id="" action="ppaction://media"/>
            <a:extLst>
              <a:ext uri="{FF2B5EF4-FFF2-40B4-BE49-F238E27FC236}">
                <a16:creationId xmlns:a16="http://schemas.microsoft.com/office/drawing/2014/main" id="{B8AAC663-9839-4818-9C10-0BD0A3D8F3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68738" y="1366838"/>
            <a:ext cx="7315200" cy="4114800"/>
          </a:xfrm>
        </p:spPr>
      </p:pic>
    </p:spTree>
    <p:extLst>
      <p:ext uri="{BB962C8B-B14F-4D97-AF65-F5344CB8AC3E}">
        <p14:creationId xmlns:p14="http://schemas.microsoft.com/office/powerpoint/2010/main" val="282003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3BE33E8-205E-4873-83CB-5BF0526DEB75}"/>
              </a:ext>
            </a:extLst>
          </p:cNvPr>
          <p:cNvSpPr>
            <a:spLocks noGrp="1"/>
          </p:cNvSpPr>
          <p:nvPr>
            <p:ph type="title"/>
          </p:nvPr>
        </p:nvSpPr>
        <p:spPr>
          <a:xfrm>
            <a:off x="289248" y="1123837"/>
            <a:ext cx="6451110" cy="1255469"/>
          </a:xfrm>
        </p:spPr>
        <p:txBody>
          <a:bodyPr>
            <a:normAutofit/>
          </a:bodyPr>
          <a:lstStyle/>
          <a:p>
            <a:r>
              <a:rPr lang="en-US" dirty="0"/>
              <a:t>High School Graduation Basics</a:t>
            </a:r>
          </a:p>
        </p:txBody>
      </p:sp>
      <p:sp>
        <p:nvSpPr>
          <p:cNvPr id="3" name="Content Placeholder 2">
            <a:extLst>
              <a:ext uri="{FF2B5EF4-FFF2-40B4-BE49-F238E27FC236}">
                <a16:creationId xmlns:a16="http://schemas.microsoft.com/office/drawing/2014/main" id="{EEB41928-BEAE-47B6-B281-35B97DAB6392}"/>
              </a:ext>
            </a:extLst>
          </p:cNvPr>
          <p:cNvSpPr>
            <a:spLocks noGrp="1"/>
          </p:cNvSpPr>
          <p:nvPr>
            <p:ph idx="1"/>
          </p:nvPr>
        </p:nvSpPr>
        <p:spPr>
          <a:xfrm>
            <a:off x="289248" y="2510395"/>
            <a:ext cx="6451109" cy="3274586"/>
          </a:xfrm>
        </p:spPr>
        <p:txBody>
          <a:bodyPr anchor="t">
            <a:normAutofit/>
          </a:bodyPr>
          <a:lstStyle/>
          <a:p>
            <a:pPr>
              <a:spcBef>
                <a:spcPts val="0"/>
              </a:spcBef>
            </a:pPr>
            <a:r>
              <a:rPr lang="en-US" sz="1700" dirty="0">
                <a:solidFill>
                  <a:srgbClr val="FFFFFF"/>
                </a:solidFill>
                <a:latin typeface="Calibri" panose="020F0502020204030204" pitchFamily="34" charset="0"/>
                <a:ea typeface="Calibri" panose="020F0502020204030204" pitchFamily="34" charset="0"/>
                <a:cs typeface="Times New Roman" panose="02020603050405020304" pitchFamily="18" charset="0"/>
              </a:rPr>
              <a:t>Every school district in the state of Washington has specific requirements that you must complete in order to earn a high school diploma. </a:t>
            </a:r>
            <a:br>
              <a:rPr lang="en-US" sz="1700" dirty="0">
                <a:solidFill>
                  <a:srgbClr val="FFFFFF"/>
                </a:solidFill>
                <a:latin typeface="Calibri" panose="020F0502020204030204" pitchFamily="34" charset="0"/>
                <a:ea typeface="Calibri" panose="020F0502020204030204" pitchFamily="34" charset="0"/>
                <a:cs typeface="Times New Roman" panose="02020603050405020304" pitchFamily="18" charset="0"/>
              </a:rPr>
            </a:br>
            <a:endParaRPr lang="en-US" sz="17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US" sz="1700" dirty="0">
                <a:solidFill>
                  <a:srgbClr val="FFFFFF"/>
                </a:solidFill>
                <a:latin typeface="Calibri" panose="020F0502020204030204" pitchFamily="34" charset="0"/>
                <a:ea typeface="Calibri" panose="020F0502020204030204" pitchFamily="34" charset="0"/>
                <a:cs typeface="Times New Roman" panose="02020603050405020304" pitchFamily="18" charset="0"/>
              </a:rPr>
              <a:t>Clark College communicates with your high school regularly about the classes Running Start Students need to take at Clark to meet those requirements.</a:t>
            </a:r>
            <a:br>
              <a:rPr lang="en-US" sz="1700" dirty="0">
                <a:solidFill>
                  <a:srgbClr val="FFFFFF"/>
                </a:solidFill>
                <a:latin typeface="Calibri" panose="020F0502020204030204" pitchFamily="34" charset="0"/>
                <a:ea typeface="Calibri" panose="020F0502020204030204" pitchFamily="34" charset="0"/>
                <a:cs typeface="Times New Roman" panose="02020603050405020304" pitchFamily="18" charset="0"/>
              </a:rPr>
            </a:br>
            <a:endParaRPr lang="en-US" sz="17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US" sz="1700" dirty="0">
                <a:solidFill>
                  <a:srgbClr val="FFFFFF"/>
                </a:solidFill>
                <a:latin typeface="Calibri" panose="020F0502020204030204" pitchFamily="34" charset="0"/>
                <a:ea typeface="Calibri" panose="020F0502020204030204" pitchFamily="34" charset="0"/>
                <a:cs typeface="Times New Roman" panose="02020603050405020304" pitchFamily="18" charset="0"/>
              </a:rPr>
              <a:t>You can get printed copies at your high school or in our advising office, or you can access them on our </a:t>
            </a:r>
            <a:r>
              <a:rPr lang="en-US" sz="1700"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Running Start Current Students</a:t>
            </a:r>
            <a:r>
              <a:rPr lang="en-US" sz="17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t>
            </a:r>
          </a:p>
          <a:p>
            <a:pPr>
              <a:spcBef>
                <a:spcPts val="0"/>
              </a:spcBef>
            </a:pPr>
            <a:endParaRPr lang="en-US" sz="17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US" sz="1700" dirty="0">
                <a:solidFill>
                  <a:srgbClr val="FFFFFF"/>
                </a:solidFill>
                <a:latin typeface="Calibri" panose="020F0502020204030204" pitchFamily="34" charset="0"/>
                <a:ea typeface="Calibri" panose="020F0502020204030204" pitchFamily="34" charset="0"/>
                <a:cs typeface="Times New Roman" panose="02020603050405020304" pitchFamily="18" charset="0"/>
              </a:rPr>
              <a:t>Each year the school districts update the information and we work with them to help you complete those courses.</a:t>
            </a:r>
          </a:p>
          <a:p>
            <a:endParaRPr lang="en-US" sz="1700" dirty="0">
              <a:solidFill>
                <a:srgbClr val="FFFFFF"/>
              </a:solidFill>
            </a:endParaRPr>
          </a:p>
        </p:txBody>
      </p:sp>
      <p:pic>
        <p:nvPicPr>
          <p:cNvPr id="7" name="Graphic 6" descr="Education">
            <a:extLst>
              <a:ext uri="{FF2B5EF4-FFF2-40B4-BE49-F238E27FC236}">
                <a16:creationId xmlns:a16="http://schemas.microsoft.com/office/drawing/2014/main" id="{A6098ECE-3E5F-4D4C-B97B-536DE8716A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2944" y="1535135"/>
            <a:ext cx="3778286" cy="3778286"/>
          </a:xfrm>
          <a:prstGeom prst="rect">
            <a:avLst/>
          </a:prstGeom>
        </p:spPr>
      </p:pic>
      <p:sp>
        <p:nvSpPr>
          <p:cNvPr id="14" name="Rectangle 13">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68810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EB2448F-39CB-49EB-9738-72299FCCCF11}"/>
              </a:ext>
            </a:extLst>
          </p:cNvPr>
          <p:cNvSpPr>
            <a:spLocks noGrp="1"/>
          </p:cNvSpPr>
          <p:nvPr>
            <p:ph type="title"/>
          </p:nvPr>
        </p:nvSpPr>
        <p:spPr>
          <a:xfrm>
            <a:off x="1539116" y="864108"/>
            <a:ext cx="3073914" cy="5120639"/>
          </a:xfrm>
        </p:spPr>
        <p:txBody>
          <a:bodyPr>
            <a:normAutofit/>
          </a:bodyPr>
          <a:lstStyle/>
          <a:p>
            <a:pPr algn="r"/>
            <a:r>
              <a:rPr lang="en-US" dirty="0">
                <a:solidFill>
                  <a:schemeClr val="tx1">
                    <a:lumMod val="85000"/>
                    <a:lumOff val="15000"/>
                  </a:schemeClr>
                </a:solidFill>
              </a:rPr>
              <a:t>My steps to register classes at Clark!</a:t>
            </a:r>
          </a:p>
        </p:txBody>
      </p:sp>
      <p:sp>
        <p:nvSpPr>
          <p:cNvPr id="16" name="Rectangle 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79B5956-1142-4BF4-9129-9FAB3BEE3B96}"/>
              </a:ext>
            </a:extLst>
          </p:cNvPr>
          <p:cNvSpPr>
            <a:spLocks noGrp="1"/>
          </p:cNvSpPr>
          <p:nvPr>
            <p:ph idx="1"/>
          </p:nvPr>
        </p:nvSpPr>
        <p:spPr>
          <a:xfrm>
            <a:off x="5362220" y="1834778"/>
            <a:ext cx="5910677" cy="3908212"/>
          </a:xfrm>
        </p:spPr>
        <p:txBody>
          <a:bodyPr>
            <a:normAutofit/>
          </a:bodyPr>
          <a:lstStyle/>
          <a:p>
            <a:pPr marL="0" indent="0">
              <a:buNone/>
            </a:pPr>
            <a:r>
              <a:rPr lang="en-US" sz="2800" dirty="0"/>
              <a:t>Running Start students have processes that are slightly different than other students because of state mandated Enrolment Verification Form (EVF). </a:t>
            </a:r>
          </a:p>
          <a:p>
            <a:pPr marL="0" indent="0">
              <a:buNone/>
            </a:pPr>
            <a:endParaRPr lang="en-US" sz="2800" dirty="0"/>
          </a:p>
          <a:p>
            <a:endParaRPr lang="en-US" dirty="0"/>
          </a:p>
        </p:txBody>
      </p:sp>
      <p:sp>
        <p:nvSpPr>
          <p:cNvPr id="14" name="Rectangle 13">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328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724A-102D-457F-99B3-183DBE1F74EE}"/>
              </a:ext>
            </a:extLst>
          </p:cNvPr>
          <p:cNvSpPr>
            <a:spLocks noGrp="1"/>
          </p:cNvSpPr>
          <p:nvPr>
            <p:ph type="title"/>
          </p:nvPr>
        </p:nvSpPr>
        <p:spPr>
          <a:xfrm>
            <a:off x="252919" y="1123837"/>
            <a:ext cx="2649307" cy="4601183"/>
          </a:xfrm>
        </p:spPr>
        <p:txBody>
          <a:bodyPr>
            <a:normAutofit/>
          </a:bodyPr>
          <a:lstStyle/>
          <a:p>
            <a:r>
              <a:rPr lang="en-US" dirty="0"/>
              <a:t>Fall, Winter, and Spring you will…</a:t>
            </a:r>
          </a:p>
        </p:txBody>
      </p:sp>
      <p:graphicFrame>
        <p:nvGraphicFramePr>
          <p:cNvPr id="27" name="Content Placeholder 2">
            <a:extLst>
              <a:ext uri="{FF2B5EF4-FFF2-40B4-BE49-F238E27FC236}">
                <a16:creationId xmlns:a16="http://schemas.microsoft.com/office/drawing/2014/main" id="{CACAD27C-C90D-45DE-ADED-B5628BDE89A3}"/>
              </a:ext>
            </a:extLst>
          </p:cNvPr>
          <p:cNvGraphicFramePr>
            <a:graphicFrameLocks noGrp="1"/>
          </p:cNvGraphicFramePr>
          <p:nvPr>
            <p:ph idx="1"/>
            <p:extLst>
              <p:ext uri="{D42A27DB-BD31-4B8C-83A1-F6EECF244321}">
                <p14:modId xmlns:p14="http://schemas.microsoft.com/office/powerpoint/2010/main" val="1635515821"/>
              </p:ext>
            </p:extLst>
          </p:nvPr>
        </p:nvGraphicFramePr>
        <p:xfrm>
          <a:off x="3587262" y="731520"/>
          <a:ext cx="8088923" cy="55426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4309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4">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6">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EC7E356-8A6F-4914-9CC4-68EFDECCFDDD}"/>
              </a:ext>
            </a:extLst>
          </p:cNvPr>
          <p:cNvSpPr>
            <a:spLocks noGrp="1"/>
          </p:cNvSpPr>
          <p:nvPr>
            <p:ph type="ctrTitle"/>
          </p:nvPr>
        </p:nvSpPr>
        <p:spPr>
          <a:xfrm>
            <a:off x="1069848" y="1298448"/>
            <a:ext cx="6068070" cy="2860444"/>
          </a:xfrm>
        </p:spPr>
        <p:txBody>
          <a:bodyPr>
            <a:normAutofit/>
          </a:bodyPr>
          <a:lstStyle/>
          <a:p>
            <a:r>
              <a:rPr lang="en-US" dirty="0"/>
              <a:t>What about Summer?</a:t>
            </a:r>
          </a:p>
        </p:txBody>
      </p:sp>
      <p:sp>
        <p:nvSpPr>
          <p:cNvPr id="3" name="Subtitle 2">
            <a:extLst>
              <a:ext uri="{FF2B5EF4-FFF2-40B4-BE49-F238E27FC236}">
                <a16:creationId xmlns:a16="http://schemas.microsoft.com/office/drawing/2014/main" id="{45AAA917-E7F2-43A4-9585-0D576B02097D}"/>
              </a:ext>
            </a:extLst>
          </p:cNvPr>
          <p:cNvSpPr>
            <a:spLocks noGrp="1"/>
          </p:cNvSpPr>
          <p:nvPr>
            <p:ph type="subTitle" idx="1"/>
          </p:nvPr>
        </p:nvSpPr>
        <p:spPr>
          <a:xfrm>
            <a:off x="1100015" y="4259823"/>
            <a:ext cx="6037903" cy="1322135"/>
          </a:xfrm>
        </p:spPr>
        <p:txBody>
          <a:bodyPr>
            <a:normAutofit/>
          </a:bodyPr>
          <a:lstStyle/>
          <a:p>
            <a:r>
              <a:rPr lang="en-US" sz="1600" dirty="0"/>
              <a:t>Summer term is not funded through the Running Start program.  Although there is current legislation regarding summer funding and pilot groups are being considered statewide, at this time summer tuition and fees are the responsibility of the student.  You will not need an EVF filled out for summer term! </a:t>
            </a:r>
          </a:p>
          <a:p>
            <a:endParaRPr lang="en-US" sz="1200" dirty="0"/>
          </a:p>
        </p:txBody>
      </p:sp>
      <p:pic>
        <p:nvPicPr>
          <p:cNvPr id="29" name="Graphic 17" descr="Sun">
            <a:extLst>
              <a:ext uri="{FF2B5EF4-FFF2-40B4-BE49-F238E27FC236}">
                <a16:creationId xmlns:a16="http://schemas.microsoft.com/office/drawing/2014/main" id="{23749ECB-066B-4BD2-91C6-E9F430F7AE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7574" y="1695799"/>
            <a:ext cx="3458249" cy="3458249"/>
          </a:xfrm>
          <a:prstGeom prst="rect">
            <a:avLst/>
          </a:prstGeom>
        </p:spPr>
      </p:pic>
      <p:sp>
        <p:nvSpPr>
          <p:cNvPr id="43" name="Rectangle 38">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The Beach Boys - Kokomo">
            <a:hlinkClick r:id="" action="ppaction://media"/>
            <a:extLst>
              <a:ext uri="{FF2B5EF4-FFF2-40B4-BE49-F238E27FC236}">
                <a16:creationId xmlns:a16="http://schemas.microsoft.com/office/drawing/2014/main" id="{47B0B943-7816-4694-A1DD-023B5020BDD9}"/>
              </a:ext>
            </a:extLst>
          </p:cNvPr>
          <p:cNvPicPr>
            <a:picLocks noChangeAspect="1"/>
          </p:cNvPicPr>
          <p:nvPr>
            <a:audioFile r:link="rId1"/>
            <p:extLst>
              <p:ext uri="{DAA4B4D4-6D71-4841-9C94-3DE7FCFB9230}">
                <p14:media xmlns:p14="http://schemas.microsoft.com/office/powerpoint/2010/main" r:embed="rId2">
                  <p14:trim st="5153" end="187989.375"/>
                </p14:media>
              </p:ext>
            </p:extLst>
          </p:nvPr>
        </p:nvPicPr>
        <p:blipFill>
          <a:blip r:embed="rId6"/>
          <a:stretch>
            <a:fillRect/>
          </a:stretch>
        </p:blipFill>
        <p:spPr>
          <a:xfrm>
            <a:off x="9527914" y="3079871"/>
            <a:ext cx="689113" cy="689113"/>
          </a:xfrm>
          <a:prstGeom prst="rect">
            <a:avLst/>
          </a:prstGeom>
        </p:spPr>
      </p:pic>
    </p:spTree>
    <p:extLst>
      <p:ext uri="{BB962C8B-B14F-4D97-AF65-F5344CB8AC3E}">
        <p14:creationId xmlns:p14="http://schemas.microsoft.com/office/powerpoint/2010/main" val="403601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30">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32">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5" name="Rectangle 34">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BA2AA82-F016-4CBB-9948-3FCC4DDDF85C}"/>
              </a:ext>
            </a:extLst>
          </p:cNvPr>
          <p:cNvSpPr>
            <a:spLocks noGrp="1"/>
          </p:cNvSpPr>
          <p:nvPr>
            <p:ph type="title"/>
          </p:nvPr>
        </p:nvSpPr>
        <p:spPr>
          <a:xfrm>
            <a:off x="5515650" y="875449"/>
            <a:ext cx="6451110" cy="1255469"/>
          </a:xfrm>
        </p:spPr>
        <p:txBody>
          <a:bodyPr vert="horz" lIns="91440" tIns="45720" rIns="91440" bIns="45720" rtlCol="0" anchor="ctr">
            <a:normAutofit/>
          </a:bodyPr>
          <a:lstStyle/>
          <a:p>
            <a:r>
              <a:rPr lang="en-US" sz="3600" dirty="0"/>
              <a:t>My parent or guardian's role</a:t>
            </a:r>
          </a:p>
        </p:txBody>
      </p:sp>
      <p:sp>
        <p:nvSpPr>
          <p:cNvPr id="43" name="Rectangle 38">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descr="A penguin in the snow&#10;&#10;Description automatically generated">
            <a:extLst>
              <a:ext uri="{FF2B5EF4-FFF2-40B4-BE49-F238E27FC236}">
                <a16:creationId xmlns:a16="http://schemas.microsoft.com/office/drawing/2014/main" id="{E4AB2E78-AADE-4AD1-9BEC-C7B56F2FE1B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60771" y="1092003"/>
            <a:ext cx="3778286" cy="4664550"/>
          </a:xfrm>
          <a:prstGeom prst="rect">
            <a:avLst/>
          </a:prstGeom>
        </p:spPr>
      </p:pic>
      <p:sp>
        <p:nvSpPr>
          <p:cNvPr id="3" name="Content Placeholder 2">
            <a:extLst>
              <a:ext uri="{FF2B5EF4-FFF2-40B4-BE49-F238E27FC236}">
                <a16:creationId xmlns:a16="http://schemas.microsoft.com/office/drawing/2014/main" id="{50C83489-E380-44EF-A65A-9C20191EB4FB}"/>
              </a:ext>
            </a:extLst>
          </p:cNvPr>
          <p:cNvSpPr>
            <a:spLocks noGrp="1"/>
          </p:cNvSpPr>
          <p:nvPr>
            <p:ph idx="1"/>
          </p:nvPr>
        </p:nvSpPr>
        <p:spPr>
          <a:xfrm>
            <a:off x="5252135" y="2152383"/>
            <a:ext cx="6714625" cy="3830167"/>
          </a:xfrm>
        </p:spPr>
        <p:txBody>
          <a:bodyPr vert="horz" lIns="91440" tIns="45720" rIns="91440" bIns="45720" rtlCol="0" anchor="t">
            <a:normAutofit fontScale="85000" lnSpcReduction="20000"/>
          </a:bodyPr>
          <a:lstStyle/>
          <a:p>
            <a:pPr marL="0"/>
            <a:endParaRPr lang="en-US" sz="1000" dirty="0">
              <a:solidFill>
                <a:srgbClr val="FFFFFF"/>
              </a:solidFill>
            </a:endParaRPr>
          </a:p>
          <a:p>
            <a:pPr marL="0" indent="0">
              <a:buNone/>
            </a:pPr>
            <a:r>
              <a:rPr lang="en-US" sz="1600" dirty="0">
                <a:solidFill>
                  <a:srgbClr val="FFFFFF"/>
                </a:solidFill>
              </a:rPr>
              <a:t>As a Clark College student, </a:t>
            </a:r>
            <a:r>
              <a:rPr lang="en-US" sz="1600" b="1" dirty="0">
                <a:solidFill>
                  <a:srgbClr val="FFFFFF"/>
                </a:solidFill>
              </a:rPr>
              <a:t>you </a:t>
            </a:r>
            <a:r>
              <a:rPr lang="en-US" sz="1600" dirty="0">
                <a:solidFill>
                  <a:srgbClr val="FFFFFF"/>
                </a:solidFill>
              </a:rPr>
              <a:t>are the person in charge and responsible for coordinating and communicating your academics!  We are relying on you to communicate with us, your high school, and your parent/guardian.</a:t>
            </a:r>
          </a:p>
          <a:p>
            <a:pPr marL="0" indent="0">
              <a:buNone/>
            </a:pPr>
            <a:r>
              <a:rPr lang="en-US" sz="1600" dirty="0">
                <a:solidFill>
                  <a:srgbClr val="FFFFFF"/>
                </a:solidFill>
              </a:rPr>
              <a:t>Even though you may be under 18, you are an enrolled college student and have the same federal privacy protection as all other students.  All Clark employees are bound to protect you through these federal laws to keep your information private.</a:t>
            </a:r>
          </a:p>
          <a:p>
            <a:pPr marL="0" indent="0">
              <a:buNone/>
            </a:pPr>
            <a:r>
              <a:rPr lang="en-US" sz="1600" dirty="0">
                <a:solidFill>
                  <a:srgbClr val="FFFFFF"/>
                </a:solidFill>
              </a:rPr>
              <a:t>Unless there is a medical or serious emergency, </a:t>
            </a:r>
            <a:r>
              <a:rPr lang="en-US" sz="1600" b="1" i="1" u="sng" dirty="0">
                <a:solidFill>
                  <a:schemeClr val="bg1"/>
                </a:solidFill>
              </a:rPr>
              <a:t>only you </a:t>
            </a:r>
            <a:r>
              <a:rPr lang="en-US" sz="1600" dirty="0">
                <a:solidFill>
                  <a:srgbClr val="FFFFFF"/>
                </a:solidFill>
              </a:rPr>
              <a:t>should be contacting advising or other departments with inquiries, to ask for guidance, or to simply set up an appointment.  </a:t>
            </a:r>
          </a:p>
          <a:p>
            <a:pPr marL="0" indent="0">
              <a:buNone/>
            </a:pPr>
            <a:r>
              <a:rPr lang="en-US" sz="1600" dirty="0">
                <a:solidFill>
                  <a:srgbClr val="FFFFFF"/>
                </a:solidFill>
              </a:rPr>
              <a:t>Make sure you always include your Clark </a:t>
            </a:r>
            <a:r>
              <a:rPr lang="en-US" sz="1600" dirty="0" err="1">
                <a:solidFill>
                  <a:srgbClr val="FFFFFF"/>
                </a:solidFill>
              </a:rPr>
              <a:t>ctcLink</a:t>
            </a:r>
            <a:r>
              <a:rPr lang="en-US" sz="1600" dirty="0">
                <a:solidFill>
                  <a:srgbClr val="FFFFFF"/>
                </a:solidFill>
              </a:rPr>
              <a:t> ID number when contact the College.</a:t>
            </a:r>
          </a:p>
          <a:p>
            <a:pPr marL="0" indent="0">
              <a:buNone/>
            </a:pPr>
            <a:r>
              <a:rPr lang="en-US" sz="1600" dirty="0">
                <a:solidFill>
                  <a:srgbClr val="FFFFFF"/>
                </a:solidFill>
              </a:rPr>
              <a:t>Parents and guardians are welcomed to join us for advising meetings with the student’s consent. We like to partner with them to help support your success at Clark, but we cannot legally respond to any of their requests about your information at Clark.</a:t>
            </a:r>
          </a:p>
          <a:p>
            <a:pPr marL="0" indent="0">
              <a:buNone/>
            </a:pPr>
            <a:endParaRPr lang="en-US" sz="1600" dirty="0">
              <a:solidFill>
                <a:srgbClr val="FFFFFF"/>
              </a:solidFill>
            </a:endParaRPr>
          </a:p>
          <a:p>
            <a:pPr marL="0" indent="0" algn="ctr">
              <a:buNone/>
            </a:pPr>
            <a:r>
              <a:rPr lang="en-US" sz="1600" dirty="0">
                <a:solidFill>
                  <a:srgbClr val="FFFFFF"/>
                </a:solidFill>
              </a:rPr>
              <a:t>For more information please refer to </a:t>
            </a:r>
            <a:r>
              <a:rPr lang="en-US" sz="1600" u="sng" dirty="0">
                <a:solidFill>
                  <a:schemeClr val="tx1">
                    <a:lumMod val="50000"/>
                    <a:lumOff val="50000"/>
                  </a:schemeClr>
                </a:solidFill>
                <a:hlinkClick r:id="rId6">
                  <a:extLst>
                    <a:ext uri="{A12FA001-AC4F-418D-AE19-62706E023703}">
                      <ahyp:hlinkClr xmlns:ahyp="http://schemas.microsoft.com/office/drawing/2018/hyperlinkcolor" val="tx"/>
                    </a:ext>
                  </a:extLst>
                </a:hlinkClick>
              </a:rPr>
              <a:t>Privacy Guidelines for Parents</a:t>
            </a:r>
            <a:endParaRPr lang="en-US" sz="1600" dirty="0">
              <a:solidFill>
                <a:schemeClr val="tx1">
                  <a:lumMod val="50000"/>
                  <a:lumOff val="50000"/>
                </a:schemeClr>
              </a:solidFill>
            </a:endParaRPr>
          </a:p>
        </p:txBody>
      </p:sp>
      <p:sp>
        <p:nvSpPr>
          <p:cNvPr id="13" name="TextBox 12">
            <a:extLst>
              <a:ext uri="{FF2B5EF4-FFF2-40B4-BE49-F238E27FC236}">
                <a16:creationId xmlns:a16="http://schemas.microsoft.com/office/drawing/2014/main" id="{7A37E00F-2EFA-43DB-9F46-2C844555788F}"/>
              </a:ext>
            </a:extLst>
          </p:cNvPr>
          <p:cNvSpPr txBox="1"/>
          <p:nvPr/>
        </p:nvSpPr>
        <p:spPr>
          <a:xfrm>
            <a:off x="2408958" y="5556498"/>
            <a:ext cx="223009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flickr.com/photos/cmichel67/1124021908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pic>
        <p:nvPicPr>
          <p:cNvPr id="4" name="Beach Boys - Wouldn't It Be Nice">
            <a:hlinkClick r:id="" action="ppaction://media"/>
            <a:extLst>
              <a:ext uri="{FF2B5EF4-FFF2-40B4-BE49-F238E27FC236}">
                <a16:creationId xmlns:a16="http://schemas.microsoft.com/office/drawing/2014/main" id="{8BA87A7A-8C7B-4248-B653-BF23F2ED6457}"/>
              </a:ext>
            </a:extLst>
          </p:cNvPr>
          <p:cNvPicPr>
            <a:picLocks noChangeAspect="1"/>
          </p:cNvPicPr>
          <p:nvPr>
            <a:audioFile r:link="rId1"/>
            <p:extLst>
              <p:ext uri="{DAA4B4D4-6D71-4841-9C94-3DE7FCFB9230}">
                <p14:media xmlns:p14="http://schemas.microsoft.com/office/powerpoint/2010/main" r:embed="rId2">
                  <p14:trim st="104000" end="25968.5714"/>
                </p14:media>
              </p:ext>
            </p:extLst>
          </p:nvPr>
        </p:nvPicPr>
        <p:blipFill>
          <a:blip r:embed="rId8"/>
          <a:stretch>
            <a:fillRect/>
          </a:stretch>
        </p:blipFill>
        <p:spPr>
          <a:xfrm>
            <a:off x="10999304" y="6206401"/>
            <a:ext cx="609600" cy="609600"/>
          </a:xfrm>
          <a:prstGeom prst="rect">
            <a:avLst/>
          </a:prstGeom>
        </p:spPr>
      </p:pic>
    </p:spTree>
    <p:extLst>
      <p:ext uri="{BB962C8B-B14F-4D97-AF65-F5344CB8AC3E}">
        <p14:creationId xmlns:p14="http://schemas.microsoft.com/office/powerpoint/2010/main" val="243745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otalTime>37</TotalTime>
  <Words>561</Words>
  <Application>Microsoft Office PowerPoint</Application>
  <PresentationFormat>Widescreen</PresentationFormat>
  <Paragraphs>38</Paragraphs>
  <Slides>7</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Calibri</vt:lpstr>
      <vt:lpstr>Corbel</vt:lpstr>
      <vt:lpstr>Wingdings 2</vt:lpstr>
      <vt:lpstr>Frame</vt:lpstr>
      <vt:lpstr>On your marks!</vt:lpstr>
      <vt:lpstr>Welcome!!</vt:lpstr>
      <vt:lpstr>High School Graduation Basics</vt:lpstr>
      <vt:lpstr>My steps to register classes at Clark!</vt:lpstr>
      <vt:lpstr>Fall, Winter, and Spring you will…</vt:lpstr>
      <vt:lpstr>What about Summer?</vt:lpstr>
      <vt:lpstr>My parent or guardian's role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your marks!</dc:title>
  <dc:creator>BRIAN MARCY Gilchrist</dc:creator>
  <cp:lastModifiedBy>BRIAN MARCY Gilchrist</cp:lastModifiedBy>
  <cp:revision>7</cp:revision>
  <dcterms:created xsi:type="dcterms:W3CDTF">2020-05-05T02:12:37Z</dcterms:created>
  <dcterms:modified xsi:type="dcterms:W3CDTF">2020-05-05T06:03:35Z</dcterms:modified>
</cp:coreProperties>
</file>